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75" r:id="rId4"/>
    <p:sldId id="276" r:id="rId5"/>
    <p:sldId id="259" r:id="rId6"/>
    <p:sldId id="267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F50"/>
    <a:srgbClr val="375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1" autoAdjust="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1032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Newman 46061580" userId="2491de6a-fc8d-4ba8-b7be-88809faba376" providerId="ADAL" clId="{6B98B9D7-80B0-4D8F-B613-D663CFD4E729}"/>
    <pc:docChg chg="mod modSld modMainMaster">
      <pc:chgData name="Nicola Newman 46061580" userId="2491de6a-fc8d-4ba8-b7be-88809faba376" providerId="ADAL" clId="{6B98B9D7-80B0-4D8F-B613-D663CFD4E729}" dt="2026-01-13T11:41:53.054" v="51" actId="33553"/>
      <pc:docMkLst>
        <pc:docMk/>
      </pc:docMkLst>
      <pc:sldChg chg="modSp mod">
        <pc:chgData name="Nicola Newman 46061580" userId="2491de6a-fc8d-4ba8-b7be-88809faba376" providerId="ADAL" clId="{6B98B9D7-80B0-4D8F-B613-D663CFD4E729}" dt="2026-01-13T11:30:36.580" v="0" actId="962"/>
        <pc:sldMkLst>
          <pc:docMk/>
          <pc:sldMk cId="3609955809" sldId="256"/>
        </pc:sldMkLst>
        <pc:grpChg chg="mod">
          <ac:chgData name="Nicola Newman 46061580" userId="2491de6a-fc8d-4ba8-b7be-88809faba376" providerId="ADAL" clId="{6B98B9D7-80B0-4D8F-B613-D663CFD4E729}" dt="2026-01-13T11:30:36.580" v="0" actId="962"/>
          <ac:grpSpMkLst>
            <pc:docMk/>
            <pc:sldMk cId="3609955809" sldId="256"/>
            <ac:grpSpMk id="14" creationId="{00000000-0000-0000-0000-000000000000}"/>
          </ac:grpSpMkLst>
        </pc:grpChg>
      </pc:sldChg>
      <pc:sldChg chg="modSp mod">
        <pc:chgData name="Nicola Newman 46061580" userId="2491de6a-fc8d-4ba8-b7be-88809faba376" providerId="ADAL" clId="{6B98B9D7-80B0-4D8F-B613-D663CFD4E729}" dt="2026-01-13T11:41:50.698" v="50" actId="33553"/>
        <pc:sldMkLst>
          <pc:docMk/>
          <pc:sldMk cId="355043852" sldId="259"/>
        </pc:sldMkLst>
        <pc:spChg chg="mod">
          <ac:chgData name="Nicola Newman 46061580" userId="2491de6a-fc8d-4ba8-b7be-88809faba376" providerId="ADAL" clId="{6B98B9D7-80B0-4D8F-B613-D663CFD4E729}" dt="2026-01-13T11:41:50.698" v="50" actId="33553"/>
          <ac:spMkLst>
            <pc:docMk/>
            <pc:sldMk cId="355043852" sldId="259"/>
            <ac:spMk id="18" creationId="{00000000-0000-0000-0000-000000000000}"/>
          </ac:spMkLst>
        </pc:spChg>
        <pc:grpChg chg="mod">
          <ac:chgData name="Nicola Newman 46061580" userId="2491de6a-fc8d-4ba8-b7be-88809faba376" providerId="ADAL" clId="{6B98B9D7-80B0-4D8F-B613-D663CFD4E729}" dt="2026-01-13T11:40:37.860" v="33" actId="962"/>
          <ac:grpSpMkLst>
            <pc:docMk/>
            <pc:sldMk cId="355043852" sldId="259"/>
            <ac:grpSpMk id="8" creationId="{00000000-0000-0000-0000-000000000000}"/>
          </ac:grpSpMkLst>
        </pc:grpChg>
        <pc:picChg chg="mod">
          <ac:chgData name="Nicola Newman 46061580" userId="2491de6a-fc8d-4ba8-b7be-88809faba376" providerId="ADAL" clId="{6B98B9D7-80B0-4D8F-B613-D663CFD4E729}" dt="2026-01-13T11:40:50.554" v="35" actId="962"/>
          <ac:picMkLst>
            <pc:docMk/>
            <pc:sldMk cId="355043852" sldId="259"/>
            <ac:picMk id="5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40:57.924" v="37" actId="962"/>
          <ac:picMkLst>
            <pc:docMk/>
            <pc:sldMk cId="355043852" sldId="259"/>
            <ac:picMk id="6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41:02.903" v="39" actId="962"/>
          <ac:picMkLst>
            <pc:docMk/>
            <pc:sldMk cId="355043852" sldId="259"/>
            <ac:picMk id="7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41:09.573" v="41" actId="962"/>
          <ac:picMkLst>
            <pc:docMk/>
            <pc:sldMk cId="355043852" sldId="259"/>
            <ac:picMk id="19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41:17.997" v="43" actId="962"/>
          <ac:picMkLst>
            <pc:docMk/>
            <pc:sldMk cId="355043852" sldId="259"/>
            <ac:picMk id="20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41:32.886" v="45" actId="962"/>
          <ac:picMkLst>
            <pc:docMk/>
            <pc:sldMk cId="355043852" sldId="259"/>
            <ac:picMk id="21" creationId="{00000000-0000-0000-0000-000000000000}"/>
          </ac:picMkLst>
        </pc:picChg>
      </pc:sldChg>
      <pc:sldChg chg="modSp mod">
        <pc:chgData name="Nicola Newman 46061580" userId="2491de6a-fc8d-4ba8-b7be-88809faba376" providerId="ADAL" clId="{6B98B9D7-80B0-4D8F-B613-D663CFD4E729}" dt="2026-01-13T11:41:53.054" v="51" actId="33553"/>
        <pc:sldMkLst>
          <pc:docMk/>
          <pc:sldMk cId="1929859099" sldId="267"/>
        </pc:sldMkLst>
        <pc:spChg chg="mod">
          <ac:chgData name="Nicola Newman 46061580" userId="2491de6a-fc8d-4ba8-b7be-88809faba376" providerId="ADAL" clId="{6B98B9D7-80B0-4D8F-B613-D663CFD4E729}" dt="2026-01-13T11:41:53.054" v="51" actId="33553"/>
          <ac:spMkLst>
            <pc:docMk/>
            <pc:sldMk cId="1929859099" sldId="267"/>
            <ac:spMk id="8" creationId="{00000000-0000-0000-0000-000000000000}"/>
          </ac:spMkLst>
        </pc:spChg>
        <pc:grpChg chg="mod">
          <ac:chgData name="Nicola Newman 46061580" userId="2491de6a-fc8d-4ba8-b7be-88809faba376" providerId="ADAL" clId="{6B98B9D7-80B0-4D8F-B613-D663CFD4E729}" dt="2026-01-13T11:41:37.167" v="47" actId="962"/>
          <ac:grpSpMkLst>
            <pc:docMk/>
            <pc:sldMk cId="1929859099" sldId="267"/>
            <ac:grpSpMk id="4" creationId="{00000000-0000-0000-0000-000000000000}"/>
          </ac:grpSpMkLst>
        </pc:grpChg>
        <pc:grpChg chg="mod">
          <ac:chgData name="Nicola Newman 46061580" userId="2491de6a-fc8d-4ba8-b7be-88809faba376" providerId="ADAL" clId="{6B98B9D7-80B0-4D8F-B613-D663CFD4E729}" dt="2026-01-13T11:41:34.875" v="46" actId="962"/>
          <ac:grpSpMkLst>
            <pc:docMk/>
            <pc:sldMk cId="1929859099" sldId="267"/>
            <ac:grpSpMk id="11" creationId="{00000000-0000-0000-0000-000000000000}"/>
          </ac:grpSpMkLst>
        </pc:grpChg>
      </pc:sldChg>
      <pc:sldChg chg="modSp mod">
        <pc:chgData name="Nicola Newman 46061580" userId="2491de6a-fc8d-4ba8-b7be-88809faba376" providerId="ADAL" clId="{6B98B9D7-80B0-4D8F-B613-D663CFD4E729}" dt="2026-01-13T11:41:44.810" v="48" actId="33553"/>
        <pc:sldMkLst>
          <pc:docMk/>
          <pc:sldMk cId="356087203" sldId="275"/>
        </pc:sldMkLst>
        <pc:spChg chg="mod">
          <ac:chgData name="Nicola Newman 46061580" userId="2491de6a-fc8d-4ba8-b7be-88809faba376" providerId="ADAL" clId="{6B98B9D7-80B0-4D8F-B613-D663CFD4E729}" dt="2026-01-13T11:41:44.810" v="48" actId="33553"/>
          <ac:spMkLst>
            <pc:docMk/>
            <pc:sldMk cId="356087203" sldId="275"/>
            <ac:spMk id="25" creationId="{00000000-0000-0000-0000-000000000000}"/>
          </ac:spMkLst>
        </pc:spChg>
        <pc:picChg chg="mod">
          <ac:chgData name="Nicola Newman 46061580" userId="2491de6a-fc8d-4ba8-b7be-88809faba376" providerId="ADAL" clId="{6B98B9D7-80B0-4D8F-B613-D663CFD4E729}" dt="2026-01-13T11:30:44.939" v="4" actId="962"/>
          <ac:picMkLst>
            <pc:docMk/>
            <pc:sldMk cId="356087203" sldId="275"/>
            <ac:picMk id="2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0:45.552" v="5" actId="962"/>
          <ac:picMkLst>
            <pc:docMk/>
            <pc:sldMk cId="356087203" sldId="275"/>
            <ac:picMk id="3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0:46.378" v="8" actId="962"/>
          <ac:picMkLst>
            <pc:docMk/>
            <pc:sldMk cId="356087203" sldId="275"/>
            <ac:picMk id="5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0:42.575" v="1" actId="962"/>
          <ac:picMkLst>
            <pc:docMk/>
            <pc:sldMk cId="356087203" sldId="275"/>
            <ac:picMk id="7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0:43.506" v="2" actId="962"/>
          <ac:picMkLst>
            <pc:docMk/>
            <pc:sldMk cId="356087203" sldId="275"/>
            <ac:picMk id="8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0:44.295" v="3" actId="962"/>
          <ac:picMkLst>
            <pc:docMk/>
            <pc:sldMk cId="356087203" sldId="275"/>
            <ac:picMk id="26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0:47.344" v="9" actId="962"/>
          <ac:picMkLst>
            <pc:docMk/>
            <pc:sldMk cId="356087203" sldId="275"/>
            <ac:picMk id="43" creationId="{00000000-0000-0000-0000-000000000000}"/>
          </ac:picMkLst>
        </pc:picChg>
        <pc:cxnChg chg="mod">
          <ac:chgData name="Nicola Newman 46061580" userId="2491de6a-fc8d-4ba8-b7be-88809faba376" providerId="ADAL" clId="{6B98B9D7-80B0-4D8F-B613-D663CFD4E729}" dt="2026-01-13T11:30:49.610" v="10" actId="962"/>
          <ac:cxnSpMkLst>
            <pc:docMk/>
            <pc:sldMk cId="356087203" sldId="275"/>
            <ac:cxnSpMk id="18" creationId="{00000000-0000-0000-0000-000000000000}"/>
          </ac:cxnSpMkLst>
        </pc:cxnChg>
        <pc:cxnChg chg="mod">
          <ac:chgData name="Nicola Newman 46061580" userId="2491de6a-fc8d-4ba8-b7be-88809faba376" providerId="ADAL" clId="{6B98B9D7-80B0-4D8F-B613-D663CFD4E729}" dt="2026-01-13T11:30:50.264" v="11" actId="962"/>
          <ac:cxnSpMkLst>
            <pc:docMk/>
            <pc:sldMk cId="356087203" sldId="275"/>
            <ac:cxnSpMk id="39" creationId="{00000000-0000-0000-0000-000000000000}"/>
          </ac:cxnSpMkLst>
        </pc:cxnChg>
        <pc:cxnChg chg="mod">
          <ac:chgData name="Nicola Newman 46061580" userId="2491de6a-fc8d-4ba8-b7be-88809faba376" providerId="ADAL" clId="{6B98B9D7-80B0-4D8F-B613-D663CFD4E729}" dt="2026-01-13T11:30:50.964" v="12" actId="962"/>
          <ac:cxnSpMkLst>
            <pc:docMk/>
            <pc:sldMk cId="356087203" sldId="275"/>
            <ac:cxnSpMk id="40" creationId="{00000000-0000-0000-0000-000000000000}"/>
          </ac:cxnSpMkLst>
        </pc:cxnChg>
        <pc:cxnChg chg="mod">
          <ac:chgData name="Nicola Newman 46061580" userId="2491de6a-fc8d-4ba8-b7be-88809faba376" providerId="ADAL" clId="{6B98B9D7-80B0-4D8F-B613-D663CFD4E729}" dt="2026-01-13T11:30:51.666" v="13" actId="962"/>
          <ac:cxnSpMkLst>
            <pc:docMk/>
            <pc:sldMk cId="356087203" sldId="275"/>
            <ac:cxnSpMk id="41" creationId="{00000000-0000-0000-0000-000000000000}"/>
          </ac:cxnSpMkLst>
        </pc:cxnChg>
        <pc:cxnChg chg="mod">
          <ac:chgData name="Nicola Newman 46061580" userId="2491de6a-fc8d-4ba8-b7be-88809faba376" providerId="ADAL" clId="{6B98B9D7-80B0-4D8F-B613-D663CFD4E729}" dt="2026-01-13T11:30:52.328" v="14" actId="962"/>
          <ac:cxnSpMkLst>
            <pc:docMk/>
            <pc:sldMk cId="356087203" sldId="275"/>
            <ac:cxnSpMk id="45" creationId="{00000000-0000-0000-0000-000000000000}"/>
          </ac:cxnSpMkLst>
        </pc:cxnChg>
        <pc:cxnChg chg="mod">
          <ac:chgData name="Nicola Newman 46061580" userId="2491de6a-fc8d-4ba8-b7be-88809faba376" providerId="ADAL" clId="{6B98B9D7-80B0-4D8F-B613-D663CFD4E729}" dt="2026-01-13T11:30:53.181" v="15" actId="962"/>
          <ac:cxnSpMkLst>
            <pc:docMk/>
            <pc:sldMk cId="356087203" sldId="275"/>
            <ac:cxnSpMk id="46" creationId="{00000000-0000-0000-0000-000000000000}"/>
          </ac:cxnSpMkLst>
        </pc:cxnChg>
        <pc:cxnChg chg="mod">
          <ac:chgData name="Nicola Newman 46061580" userId="2491de6a-fc8d-4ba8-b7be-88809faba376" providerId="ADAL" clId="{6B98B9D7-80B0-4D8F-B613-D663CFD4E729}" dt="2026-01-13T11:30:55.892" v="16" actId="962"/>
          <ac:cxnSpMkLst>
            <pc:docMk/>
            <pc:sldMk cId="356087203" sldId="275"/>
            <ac:cxnSpMk id="47" creationId="{00000000-0000-0000-0000-000000000000}"/>
          </ac:cxnSpMkLst>
        </pc:cxnChg>
      </pc:sldChg>
      <pc:sldChg chg="modSp mod">
        <pc:chgData name="Nicola Newman 46061580" userId="2491de6a-fc8d-4ba8-b7be-88809faba376" providerId="ADAL" clId="{6B98B9D7-80B0-4D8F-B613-D663CFD4E729}" dt="2026-01-13T11:41:48.194" v="49" actId="33553"/>
        <pc:sldMkLst>
          <pc:docMk/>
          <pc:sldMk cId="2200741548" sldId="276"/>
        </pc:sldMkLst>
        <pc:spChg chg="mod">
          <ac:chgData name="Nicola Newman 46061580" userId="2491de6a-fc8d-4ba8-b7be-88809faba376" providerId="ADAL" clId="{6B98B9D7-80B0-4D8F-B613-D663CFD4E729}" dt="2026-01-13T11:41:48.194" v="49" actId="33553"/>
          <ac:spMkLst>
            <pc:docMk/>
            <pc:sldMk cId="2200741548" sldId="276"/>
            <ac:spMk id="15" creationId="{00000000-0000-0000-0000-000000000000}"/>
          </ac:spMkLst>
        </pc:spChg>
        <pc:grpChg chg="mod">
          <ac:chgData name="Nicola Newman 46061580" userId="2491de6a-fc8d-4ba8-b7be-88809faba376" providerId="ADAL" clId="{6B98B9D7-80B0-4D8F-B613-D663CFD4E729}" dt="2026-01-13T11:40:36.104" v="32" actId="962"/>
          <ac:grpSpMkLst>
            <pc:docMk/>
            <pc:sldMk cId="2200741548" sldId="276"/>
            <ac:grpSpMk id="19" creationId="{00000000-0000-0000-0000-000000000000}"/>
          </ac:grpSpMkLst>
        </pc:grpChg>
        <pc:picChg chg="mod">
          <ac:chgData name="Nicola Newman 46061580" userId="2491de6a-fc8d-4ba8-b7be-88809faba376" providerId="ADAL" clId="{6B98B9D7-80B0-4D8F-B613-D663CFD4E729}" dt="2026-01-13T11:30:58.836" v="18" actId="962"/>
          <ac:picMkLst>
            <pc:docMk/>
            <pc:sldMk cId="2200741548" sldId="276"/>
            <ac:picMk id="6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1:00.787" v="19" actId="962"/>
          <ac:picMkLst>
            <pc:docMk/>
            <pc:sldMk cId="2200741548" sldId="276"/>
            <ac:picMk id="7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1:01.910" v="20" actId="962"/>
          <ac:picMkLst>
            <pc:docMk/>
            <pc:sldMk cId="2200741548" sldId="276"/>
            <ac:picMk id="8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0:57.805" v="17" actId="962"/>
          <ac:picMkLst>
            <pc:docMk/>
            <pc:sldMk cId="2200741548" sldId="276"/>
            <ac:picMk id="9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1:02.712" v="21" actId="962"/>
          <ac:picMkLst>
            <pc:docMk/>
            <pc:sldMk cId="2200741548" sldId="276"/>
            <ac:picMk id="10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1:03.389" v="22" actId="962"/>
          <ac:picMkLst>
            <pc:docMk/>
            <pc:sldMk cId="2200741548" sldId="276"/>
            <ac:picMk id="11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31:04.120" v="23" actId="962"/>
          <ac:picMkLst>
            <pc:docMk/>
            <pc:sldMk cId="2200741548" sldId="276"/>
            <ac:picMk id="12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40:18.718" v="25" actId="962"/>
          <ac:picMkLst>
            <pc:docMk/>
            <pc:sldMk cId="2200741548" sldId="276"/>
            <ac:picMk id="13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40:23.521" v="27" actId="962"/>
          <ac:picMkLst>
            <pc:docMk/>
            <pc:sldMk cId="2200741548" sldId="276"/>
            <ac:picMk id="14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40:28.906" v="29" actId="962"/>
          <ac:picMkLst>
            <pc:docMk/>
            <pc:sldMk cId="2200741548" sldId="276"/>
            <ac:picMk id="16" creationId="{00000000-0000-0000-0000-000000000000}"/>
          </ac:picMkLst>
        </pc:picChg>
        <pc:picChg chg="mod">
          <ac:chgData name="Nicola Newman 46061580" userId="2491de6a-fc8d-4ba8-b7be-88809faba376" providerId="ADAL" clId="{6B98B9D7-80B0-4D8F-B613-D663CFD4E729}" dt="2026-01-13T11:40:33.637" v="31" actId="962"/>
          <ac:picMkLst>
            <pc:docMk/>
            <pc:sldMk cId="2200741548" sldId="276"/>
            <ac:picMk id="17" creationId="{00000000-0000-0000-0000-000000000000}"/>
          </ac:picMkLst>
        </pc:picChg>
      </pc:sldChg>
      <pc:sldMasterChg chg="addSp mod">
        <pc:chgData name="Nicola Newman 46061580" userId="2491de6a-fc8d-4ba8-b7be-88809faba376" providerId="ADAL" clId="{6B98B9D7-80B0-4D8F-B613-D663CFD4E729}" dt="2026-01-13T11:30:45.858" v="6" actId="33475"/>
        <pc:sldMasterMkLst>
          <pc:docMk/>
          <pc:sldMasterMk cId="585007132" sldId="2147483648"/>
        </pc:sldMasterMkLst>
        <pc:spChg chg="add">
          <ac:chgData name="Nicola Newman 46061580" userId="2491de6a-fc8d-4ba8-b7be-88809faba376" providerId="ADAL" clId="{6B98B9D7-80B0-4D8F-B613-D663CFD4E729}" dt="2026-01-13T11:30:45.858" v="6" actId="33475"/>
          <ac:spMkLst>
            <pc:docMk/>
            <pc:sldMasterMk cId="585007132" sldId="2147483648"/>
            <ac:spMk id="9" creationId="{A66EC1C1-DB88-3A4B-CB94-2B61E46C54CD}"/>
          </ac:spMkLst>
        </pc:spChg>
        <pc:spChg chg="add">
          <ac:chgData name="Nicola Newman 46061580" userId="2491de6a-fc8d-4ba8-b7be-88809faba376" providerId="ADAL" clId="{6B98B9D7-80B0-4D8F-B613-D663CFD4E729}" dt="2026-01-13T11:30:45.858" v="6" actId="33475"/>
          <ac:spMkLst>
            <pc:docMk/>
            <pc:sldMasterMk cId="585007132" sldId="2147483648"/>
            <ac:spMk id="10" creationId="{635DCCC0-2471-DE5F-74C4-164A9C0E82F9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3C417-E26D-264C-BF3D-C9A27ACDC62D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22B44-A59C-AE44-957C-7858C2443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3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 open space, split the space in half with agree on one side, disagree on the other and a line down the middle for the undecided. Make statements relating to crime and punishment and ask children to stand to indicate if they agree/disagree and discuss.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22B44-A59C-AE44-957C-7858C24430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0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have the police changed</a:t>
            </a:r>
            <a:r>
              <a:rPr lang="en-US" baseline="0" dirty="0"/>
              <a:t> uniforms and kits over the years? What have they kept?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22B44-A59C-AE44-957C-7858C24430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0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in more detail at older police kit. How were they used? Would they be useful now? What do contemporary police use instead?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22B44-A59C-AE44-957C-7858C24430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4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</a:t>
            </a:r>
            <a:r>
              <a:rPr lang="en-US" baseline="0" dirty="0"/>
              <a:t> examples of things the police have used. Are any of these still in use? Why?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world is always changing, new technologies and ways of living. Design and create your own future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kent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force? Think of adding protection gear, detection tools, transport and digital resources.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22B44-A59C-AE44-957C-7858C24430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05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thinking</a:t>
            </a:r>
            <a:r>
              <a:rPr lang="en-US" baseline="0" dirty="0"/>
              <a:t> about the above questions as a class, split into groups for each time period. Groups decide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security measures you could put in place (protectors) using what was available in the time period they were assigned.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22B44-A59C-AE44-957C-7858C24430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05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68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84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1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6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6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0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0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3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92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9D687-B238-834B-A007-C9C21FFBEEEC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F2D69-7F37-FB4B-9A2B-C6AA31B0EF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6EC1C1-DB88-3A4B-CB94-2B61E46C54C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12412" y="63500"/>
            <a:ext cx="5445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FF">
                    <a:alpha val="50000"/>
                  </a:srgbClr>
                </a:solidFill>
                <a:latin typeface="Aptos" panose="020B0004020202020204" pitchFamily="34" charset="0"/>
              </a:rPr>
              <a:t>OFFICIAL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DCCC0-2471-DE5F-74C4-164A9C0E82F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12412" y="6642100"/>
            <a:ext cx="5445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FF">
                    <a:alpha val="50000"/>
                  </a:srgbClr>
                </a:solidFill>
                <a:latin typeface="Aptos" panose="020B000402020202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58500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3.emf"/><Relationship Id="rId7" Type="http://schemas.openxmlformats.org/officeDocument/2006/relationships/image" Target="../media/image7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10" Type="http://schemas.openxmlformats.org/officeDocument/2006/relationships/image" Target="../media/image10.tif"/><Relationship Id="rId4" Type="http://schemas.openxmlformats.org/officeDocument/2006/relationships/image" Target="../media/image4.tif"/><Relationship Id="rId9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sketchfab.com/polyplay/collections/the-guildhall-museum-3c0f75424730435d8fb86647d7c6ffb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hyperlink" Target="https://sketchfab.com/polyplay/collections/kent-police-662cee538d1c4ba1a1b4e9910c05c720" TargetMode="Externa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27.jpeg"/><Relationship Id="rId4" Type="http://schemas.openxmlformats.org/officeDocument/2006/relationships/image" Target="../media/image23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ff red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3" b="25829"/>
          <a:stretch/>
        </p:blipFill>
        <p:spPr>
          <a:xfrm>
            <a:off x="6690787" y="164764"/>
            <a:ext cx="2453213" cy="6693236"/>
          </a:xfrm>
          <a:prstGeom prst="rect">
            <a:avLst/>
          </a:prstGeom>
        </p:spPr>
      </p:pic>
      <p:grpSp>
        <p:nvGrpSpPr>
          <p:cNvPr id="14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" y="0"/>
            <a:ext cx="1733691" cy="6857999"/>
            <a:chOff x="96635" y="124253"/>
            <a:chExt cx="1800002" cy="7120307"/>
          </a:xfrm>
        </p:grpSpPr>
        <p:sp>
          <p:nvSpPr>
            <p:cNvPr id="6" name="Rectangle 5"/>
            <p:cNvSpPr/>
            <p:nvPr/>
          </p:nvSpPr>
          <p:spPr>
            <a:xfrm>
              <a:off x="96635" y="124253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96635" y="1024253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6635" y="1854310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96635" y="2754310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6635" y="3654310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6635" y="4554311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635" y="5454311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96636" y="6344560"/>
              <a:ext cx="900001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silver button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58" y="5317416"/>
            <a:ext cx="1418721" cy="1407140"/>
          </a:xfrm>
          <a:prstGeom prst="rect">
            <a:avLst/>
          </a:prstGeom>
        </p:spPr>
      </p:pic>
      <p:pic>
        <p:nvPicPr>
          <p:cNvPr id="15" name="Picture 14" descr="silver button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58" y="2935601"/>
            <a:ext cx="1418721" cy="1407140"/>
          </a:xfrm>
          <a:prstGeom prst="rect">
            <a:avLst/>
          </a:prstGeom>
        </p:spPr>
      </p:pic>
      <p:pic>
        <p:nvPicPr>
          <p:cNvPr id="16" name="Picture 15" descr="silver button-0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58" y="205143"/>
            <a:ext cx="1418721" cy="1407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8103" y="2125659"/>
            <a:ext cx="6147794" cy="3419482"/>
          </a:xfrm>
        </p:spPr>
        <p:txBody>
          <a:bodyPr>
            <a:normAutofit/>
          </a:bodyPr>
          <a:lstStyle/>
          <a:p>
            <a:r>
              <a:rPr lang="en-US" sz="10000" b="1" baseline="30000" dirty="0">
                <a:solidFill>
                  <a:srgbClr val="3756B9"/>
                </a:solidFill>
                <a:latin typeface="Arial"/>
                <a:cs typeface="Arial"/>
              </a:rPr>
              <a:t>Crime and</a:t>
            </a:r>
            <a:br>
              <a:rPr lang="en-US" sz="10000" b="1" baseline="30000" dirty="0">
                <a:solidFill>
                  <a:srgbClr val="3756B9"/>
                </a:solidFill>
                <a:latin typeface="Arial"/>
                <a:cs typeface="Arial"/>
              </a:rPr>
            </a:br>
            <a:r>
              <a:rPr lang="en-US" sz="10000" b="1" baseline="30000" dirty="0">
                <a:solidFill>
                  <a:srgbClr val="3756B9"/>
                </a:solidFill>
                <a:latin typeface="Arial"/>
                <a:cs typeface="Arial"/>
              </a:rPr>
              <a:t>Punishment</a:t>
            </a:r>
            <a:br>
              <a:rPr lang="en-US" sz="6000" b="1" baseline="30000" dirty="0">
                <a:solidFill>
                  <a:srgbClr val="3756B9"/>
                </a:solidFill>
                <a:latin typeface="Arial"/>
                <a:cs typeface="Arial"/>
              </a:rPr>
            </a:br>
            <a:r>
              <a:rPr lang="de-DE" sz="3600" dirty="0">
                <a:solidFill>
                  <a:srgbClr val="3756B9"/>
                </a:solidFill>
                <a:latin typeface="Arial"/>
                <a:cs typeface="Arial"/>
              </a:rPr>
              <a:t>in Kent </a:t>
            </a:r>
            <a:r>
              <a:rPr lang="en-US" sz="3600" dirty="0">
                <a:solidFill>
                  <a:srgbClr val="3756B9"/>
                </a:solidFill>
                <a:latin typeface="Arial"/>
                <a:cs typeface="Arial"/>
              </a:rPr>
              <a:t>and Medway</a:t>
            </a:r>
            <a:br>
              <a:rPr lang="en-US" sz="3600" dirty="0">
                <a:solidFill>
                  <a:srgbClr val="3756B9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3756B9"/>
                </a:solidFill>
                <a:latin typeface="Arial"/>
                <a:cs typeface="Arial"/>
              </a:rPr>
              <a:t>post-visit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09955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067" y="630379"/>
            <a:ext cx="2607733" cy="661720"/>
          </a:xfrm>
        </p:spPr>
        <p:txBody>
          <a:bodyPr>
            <a:noAutofit/>
          </a:bodyPr>
          <a:lstStyle/>
          <a:p>
            <a:pPr algn="l"/>
            <a:r>
              <a:rPr lang="en-GB" sz="2800" b="1" dirty="0">
                <a:solidFill>
                  <a:srgbClr val="3756B9"/>
                </a:solidFill>
                <a:latin typeface="Arial"/>
                <a:cs typeface="Arial"/>
              </a:rPr>
              <a:t>Dividing Line</a:t>
            </a:r>
            <a:endParaRPr lang="en-US" sz="2800" dirty="0">
              <a:solidFill>
                <a:srgbClr val="3756B9"/>
              </a:solidFill>
              <a:latin typeface="Arial"/>
              <a:cs typeface="Arial"/>
            </a:endParaRPr>
          </a:p>
        </p:txBody>
      </p:sp>
      <p:pic>
        <p:nvPicPr>
          <p:cNvPr id="4" name="Picture 3" descr="staff r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336021"/>
            <a:ext cx="2247071" cy="7648104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1067" y="1879589"/>
            <a:ext cx="6925733" cy="4453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2400" dirty="0">
                <a:solidFill>
                  <a:srgbClr val="3756B9"/>
                </a:solidFill>
                <a:latin typeface="Arial"/>
                <a:cs typeface="Arial"/>
              </a:rPr>
              <a:t>If you are poor, you’re more likely to commit a crime</a:t>
            </a:r>
          </a:p>
          <a:p>
            <a:pPr algn="l">
              <a:lnSpc>
                <a:spcPct val="200000"/>
              </a:lnSpc>
            </a:pPr>
            <a:r>
              <a:rPr lang="en-US" sz="2400" dirty="0">
                <a:solidFill>
                  <a:srgbClr val="3756B9"/>
                </a:solidFill>
                <a:latin typeface="Arial"/>
                <a:cs typeface="Arial"/>
              </a:rPr>
              <a:t>You should always tell the truth</a:t>
            </a:r>
          </a:p>
          <a:p>
            <a:pPr algn="l">
              <a:lnSpc>
                <a:spcPct val="200000"/>
              </a:lnSpc>
            </a:pPr>
            <a:r>
              <a:rPr lang="en-US" sz="2400" dirty="0">
                <a:solidFill>
                  <a:srgbClr val="3756B9"/>
                </a:solidFill>
                <a:latin typeface="Arial"/>
                <a:cs typeface="Arial"/>
              </a:rPr>
              <a:t>The more rules there are, the more rule breakers there are</a:t>
            </a:r>
          </a:p>
          <a:p>
            <a:pPr algn="l">
              <a:lnSpc>
                <a:spcPct val="200000"/>
              </a:lnSpc>
            </a:pPr>
            <a:r>
              <a:rPr lang="en-US" sz="2400" dirty="0">
                <a:solidFill>
                  <a:srgbClr val="3756B9"/>
                </a:solidFill>
                <a:latin typeface="Arial"/>
                <a:cs typeface="Arial"/>
              </a:rPr>
              <a:t>We need people in charge</a:t>
            </a:r>
          </a:p>
          <a:p>
            <a:pPr algn="l">
              <a:lnSpc>
                <a:spcPct val="200000"/>
              </a:lnSpc>
            </a:pPr>
            <a:r>
              <a:rPr lang="en-US" sz="2400" dirty="0">
                <a:solidFill>
                  <a:srgbClr val="3756B9"/>
                </a:solidFill>
                <a:latin typeface="Arial"/>
                <a:cs typeface="Arial"/>
              </a:rPr>
              <a:t>Punishments should be the same for everyone</a:t>
            </a:r>
          </a:p>
          <a:p>
            <a:pPr algn="l">
              <a:lnSpc>
                <a:spcPct val="200000"/>
              </a:lnSpc>
            </a:pPr>
            <a:r>
              <a:rPr lang="en-US" sz="2400" dirty="0">
                <a:solidFill>
                  <a:srgbClr val="3756B9"/>
                </a:solidFill>
                <a:latin typeface="Arial"/>
                <a:cs typeface="Arial"/>
              </a:rPr>
              <a:t>Laws don’t change</a:t>
            </a:r>
          </a:p>
          <a:p>
            <a:pPr algn="l">
              <a:lnSpc>
                <a:spcPct val="200000"/>
              </a:lnSpc>
            </a:pPr>
            <a:r>
              <a:rPr lang="en-US" sz="2400" dirty="0">
                <a:solidFill>
                  <a:srgbClr val="3756B9"/>
                </a:solidFill>
                <a:latin typeface="Arial"/>
                <a:cs typeface="Arial"/>
              </a:rPr>
              <a:t>You get what you deserve</a:t>
            </a:r>
          </a:p>
          <a:p>
            <a:pPr algn="l">
              <a:lnSpc>
                <a:spcPct val="200000"/>
              </a:lnSpc>
            </a:pPr>
            <a:r>
              <a:rPr lang="en-US" sz="2400" dirty="0">
                <a:solidFill>
                  <a:srgbClr val="3756B9"/>
                </a:solidFill>
                <a:latin typeface="Arial"/>
                <a:cs typeface="Arial"/>
              </a:rPr>
              <a:t>People can be impartial/objective</a:t>
            </a:r>
          </a:p>
        </p:txBody>
      </p:sp>
    </p:spTree>
    <p:extLst>
      <p:ext uri="{BB962C8B-B14F-4D97-AF65-F5344CB8AC3E}">
        <p14:creationId xmlns:p14="http://schemas.microsoft.com/office/powerpoint/2010/main" val="4043473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in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" y="3503990"/>
            <a:ext cx="9144000" cy="2417885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232" flipH="1">
            <a:off x="8115095" y="528501"/>
            <a:ext cx="827057" cy="3054072"/>
          </a:xfrm>
          <a:prstGeom prst="rect">
            <a:avLst/>
          </a:prstGeom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" y="1814179"/>
            <a:ext cx="1831986" cy="2995068"/>
          </a:xfrm>
          <a:prstGeom prst="rect">
            <a:avLst/>
          </a:prstGeom>
        </p:spPr>
      </p:pic>
      <p:pic>
        <p:nvPicPr>
          <p:cNvPr id="26" name="Pictur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96" y="1405719"/>
            <a:ext cx="1019725" cy="3019091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274" y="1405719"/>
            <a:ext cx="1379705" cy="3002398"/>
          </a:xfrm>
          <a:prstGeom prst="rect">
            <a:avLst/>
          </a:prstGeom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05" y="1618378"/>
            <a:ext cx="1285812" cy="2988112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79" y="1128247"/>
            <a:ext cx="961431" cy="3026357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401069" y="5673422"/>
            <a:ext cx="955714" cy="717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Civilian Guard</a:t>
            </a:r>
          </a:p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1574</a:t>
            </a:r>
            <a:endParaRPr lang="en-US" sz="1600" dirty="0">
              <a:solidFill>
                <a:srgbClr val="3756B9"/>
              </a:solidFill>
              <a:latin typeface="Arial"/>
              <a:cs typeface="Arial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925677" y="5637911"/>
            <a:ext cx="1668340" cy="717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Marine</a:t>
            </a:r>
          </a:p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Military Guard</a:t>
            </a:r>
          </a:p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1792</a:t>
            </a:r>
            <a:endParaRPr lang="en-US" sz="1600" dirty="0">
              <a:solidFill>
                <a:srgbClr val="3756B9"/>
              </a:solidFill>
              <a:latin typeface="Arial"/>
              <a:cs typeface="Arial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7682019" y="4455833"/>
            <a:ext cx="1541387" cy="897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Admiralty</a:t>
            </a:r>
          </a:p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Constabulary</a:t>
            </a:r>
          </a:p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1949</a:t>
            </a:r>
            <a:endParaRPr lang="en-US" sz="1600" dirty="0">
              <a:solidFill>
                <a:srgbClr val="3756B9"/>
              </a:solidFill>
              <a:latin typeface="Arial"/>
              <a:cs typeface="Arial"/>
            </a:endParaRPr>
          </a:p>
        </p:txBody>
      </p:sp>
      <p:pic>
        <p:nvPicPr>
          <p:cNvPr id="43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94" y="1422412"/>
            <a:ext cx="952743" cy="3167918"/>
          </a:xfrm>
          <a:prstGeom prst="rect">
            <a:avLst/>
          </a:prstGeom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5673722" y="5845033"/>
            <a:ext cx="1503336" cy="717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Metropolitan</a:t>
            </a:r>
          </a:p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Police</a:t>
            </a:r>
          </a:p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1863</a:t>
            </a:r>
            <a:endParaRPr lang="en-US" sz="1600" dirty="0">
              <a:solidFill>
                <a:srgbClr val="3756B9"/>
              </a:solidFill>
              <a:latin typeface="Arial"/>
              <a:cs typeface="Arial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876274" y="5204195"/>
            <a:ext cx="1317257" cy="717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Watchman</a:t>
            </a:r>
          </a:p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1686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94017" y="5114873"/>
            <a:ext cx="1189376" cy="717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Dockyard</a:t>
            </a:r>
          </a:p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Police</a:t>
            </a:r>
          </a:p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1834</a:t>
            </a:r>
            <a:endParaRPr lang="en-US" sz="1600" dirty="0">
              <a:solidFill>
                <a:srgbClr val="3756B9"/>
              </a:solidFill>
              <a:latin typeface="Arial"/>
              <a:cs typeface="Arial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824089" y="5279072"/>
            <a:ext cx="1499934" cy="717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Royal Marine Police</a:t>
            </a:r>
          </a:p>
          <a:p>
            <a:r>
              <a:rPr lang="en-GB" sz="1600" dirty="0">
                <a:solidFill>
                  <a:srgbClr val="3756B9"/>
                </a:solidFill>
                <a:latin typeface="Arial"/>
                <a:cs typeface="Arial"/>
              </a:rPr>
              <a:t>1934</a:t>
            </a:r>
            <a:endParaRPr lang="en-US" sz="1600" dirty="0">
              <a:solidFill>
                <a:srgbClr val="3756B9"/>
              </a:solidFill>
              <a:latin typeface="Arial"/>
              <a:cs typeface="Arial"/>
            </a:endParaRPr>
          </a:p>
        </p:txBody>
      </p:sp>
      <p:sp>
        <p:nvSpPr>
          <p:cNvPr id="25" name="Title 1"/>
          <p:cNvSpPr txBox="1">
            <a:spLocks noGrp="1"/>
          </p:cNvSpPr>
          <p:nvPr>
            <p:ph type="title" idx="4294967295"/>
          </p:nvPr>
        </p:nvSpPr>
        <p:spPr>
          <a:xfrm>
            <a:off x="316402" y="259662"/>
            <a:ext cx="4606360" cy="89781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756B9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Police Uniform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3756B9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How has it evolved?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756B9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18" name="Straight Connecto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97164" y="5353649"/>
            <a:ext cx="0" cy="284262"/>
          </a:xfrm>
          <a:prstGeom prst="line">
            <a:avLst/>
          </a:prstGeom>
          <a:ln w="38100" cmpd="sng">
            <a:solidFill>
              <a:srgbClr val="3756B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585659" y="4830611"/>
            <a:ext cx="0" cy="448461"/>
          </a:xfrm>
          <a:prstGeom prst="line">
            <a:avLst/>
          </a:prstGeom>
          <a:ln w="38100" cmpd="sng">
            <a:solidFill>
              <a:srgbClr val="3756B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814535" y="5054841"/>
            <a:ext cx="0" cy="472683"/>
          </a:xfrm>
          <a:prstGeom prst="line">
            <a:avLst/>
          </a:prstGeom>
          <a:ln w="38100" cmpd="sng">
            <a:solidFill>
              <a:srgbClr val="3756B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236935" y="4707322"/>
            <a:ext cx="0" cy="347519"/>
          </a:xfrm>
          <a:prstGeom prst="line">
            <a:avLst/>
          </a:prstGeom>
          <a:ln w="38100" cmpd="sng">
            <a:solidFill>
              <a:srgbClr val="3756B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393239" y="5044393"/>
            <a:ext cx="0" cy="629029"/>
          </a:xfrm>
          <a:prstGeom prst="line">
            <a:avLst/>
          </a:prstGeom>
          <a:ln w="38100" cmpd="sng">
            <a:solidFill>
              <a:srgbClr val="3756B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01162" y="4754817"/>
            <a:ext cx="0" cy="449378"/>
          </a:xfrm>
          <a:prstGeom prst="line">
            <a:avLst/>
          </a:prstGeom>
          <a:ln w="38100" cmpd="sng">
            <a:solidFill>
              <a:srgbClr val="3756B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545888" y="4068382"/>
            <a:ext cx="0" cy="449378"/>
          </a:xfrm>
          <a:prstGeom prst="line">
            <a:avLst/>
          </a:prstGeom>
          <a:ln w="38100" cmpd="sng">
            <a:solidFill>
              <a:srgbClr val="3756B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87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22" r="94737">
                        <a14:foregroundMark x1="69350" y1="16852" x2="3922" y2="5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8" t="8391" r="5301" b="16084"/>
          <a:stretch/>
        </p:blipFill>
        <p:spPr>
          <a:xfrm>
            <a:off x="4923256" y="2962692"/>
            <a:ext cx="3945468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1306" y="5232176"/>
            <a:ext cx="31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756B9"/>
                </a:solidFill>
                <a:latin typeface="Arial"/>
                <a:cs typeface="Arial"/>
                <a:hlinkClick r:id="rId5"/>
              </a:rPr>
              <a:t>Kent Police Museum</a:t>
            </a:r>
          </a:p>
          <a:p>
            <a:r>
              <a:rPr lang="en-US" dirty="0">
                <a:solidFill>
                  <a:srgbClr val="3756B9"/>
                </a:solidFill>
                <a:latin typeface="Arial"/>
                <a:cs typeface="Arial"/>
                <a:hlinkClick r:id="rId5"/>
              </a:rPr>
              <a:t>View the collection in 3D</a:t>
            </a:r>
            <a:endParaRPr lang="en-US" dirty="0">
              <a:solidFill>
                <a:srgbClr val="3756B9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8" r="5611" b="17818"/>
          <a:stretch/>
        </p:blipFill>
        <p:spPr>
          <a:xfrm>
            <a:off x="3783884" y="4791492"/>
            <a:ext cx="2278743" cy="1574800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9" r="19187" b="18981"/>
          <a:stretch/>
        </p:blipFill>
        <p:spPr>
          <a:xfrm>
            <a:off x="1162718" y="1332186"/>
            <a:ext cx="1644248" cy="999067"/>
          </a:xfrm>
          <a:prstGeom prst="rect">
            <a:avLst/>
          </a:prstGeom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22444" r="5319" b="22377"/>
          <a:stretch/>
        </p:blipFill>
        <p:spPr>
          <a:xfrm>
            <a:off x="4602016" y="2487805"/>
            <a:ext cx="1788907" cy="1002355"/>
          </a:xfrm>
          <a:prstGeom prst="rect">
            <a:avLst/>
          </a:prstGeom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5" t="7001" r="19169" b="9190"/>
          <a:stretch/>
        </p:blipFill>
        <p:spPr>
          <a:xfrm>
            <a:off x="735391" y="3856850"/>
            <a:ext cx="1503451" cy="1869283"/>
          </a:xfrm>
          <a:prstGeom prst="rect">
            <a:avLst/>
          </a:prstGeom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8" t="7447" r="29790"/>
          <a:stretch/>
        </p:blipFill>
        <p:spPr>
          <a:xfrm>
            <a:off x="3216616" y="2066871"/>
            <a:ext cx="795867" cy="1904175"/>
          </a:xfrm>
          <a:prstGeom prst="rect">
            <a:avLst/>
          </a:prstGeom>
        </p:spPr>
      </p:pic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 t="27513" r="7712" b="7790"/>
          <a:stretch/>
        </p:blipFill>
        <p:spPr>
          <a:xfrm>
            <a:off x="481391" y="2522313"/>
            <a:ext cx="2285052" cy="1329268"/>
          </a:xfrm>
          <a:prstGeom prst="rect">
            <a:avLst/>
          </a:prstGeom>
        </p:spPr>
      </p:pic>
      <p:pic>
        <p:nvPicPr>
          <p:cNvPr id="13" name="Picture 12" descr="Police rattle.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 t="8618" r="27058" b="6676"/>
          <a:stretch/>
        </p:blipFill>
        <p:spPr>
          <a:xfrm>
            <a:off x="3879942" y="611246"/>
            <a:ext cx="1126069" cy="1524000"/>
          </a:xfrm>
          <a:prstGeom prst="rect">
            <a:avLst/>
          </a:prstGeom>
        </p:spPr>
      </p:pic>
      <p:pic>
        <p:nvPicPr>
          <p:cNvPr id="14" name="Picture 13" descr="Police badge.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12536" r="20084" b="9553"/>
          <a:stretch/>
        </p:blipFill>
        <p:spPr>
          <a:xfrm>
            <a:off x="5778026" y="688719"/>
            <a:ext cx="1337733" cy="1642534"/>
          </a:xfrm>
          <a:prstGeom prst="rect">
            <a:avLst/>
          </a:prstGeom>
        </p:spPr>
      </p:pic>
      <p:sp>
        <p:nvSpPr>
          <p:cNvPr id="15" name="Title 1"/>
          <p:cNvSpPr txBox="1">
            <a:spLocks noGrp="1"/>
          </p:cNvSpPr>
          <p:nvPr>
            <p:ph type="title" idx="4294967295"/>
          </p:nvPr>
        </p:nvSpPr>
        <p:spPr>
          <a:xfrm>
            <a:off x="481391" y="259662"/>
            <a:ext cx="4086265" cy="8748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56B9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Kit from the past</a:t>
            </a:r>
          </a:p>
        </p:txBody>
      </p:sp>
      <p:pic>
        <p:nvPicPr>
          <p:cNvPr id="16" name="Picture 15" descr="Police lantern.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t="10909" r="17003" b="12122"/>
          <a:stretch/>
        </p:blipFill>
        <p:spPr>
          <a:xfrm>
            <a:off x="2128551" y="4458274"/>
            <a:ext cx="1751391" cy="2150533"/>
          </a:xfrm>
          <a:prstGeom prst="rect">
            <a:avLst/>
          </a:prstGeom>
        </p:spPr>
      </p:pic>
      <p:pic>
        <p:nvPicPr>
          <p:cNvPr id="17" name="Picture 16" descr="Police hat.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r="19925" b="8250"/>
          <a:stretch/>
        </p:blipFill>
        <p:spPr>
          <a:xfrm>
            <a:off x="7524235" y="190742"/>
            <a:ext cx="1473201" cy="25984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21306" y="6030431"/>
            <a:ext cx="31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756B9"/>
                </a:solidFill>
                <a:latin typeface="Arial"/>
                <a:cs typeface="Arial"/>
                <a:hlinkClick r:id="rId16"/>
              </a:rPr>
              <a:t>Guildhall Museum</a:t>
            </a:r>
          </a:p>
          <a:p>
            <a:r>
              <a:rPr lang="en-US" dirty="0">
                <a:solidFill>
                  <a:srgbClr val="3756B9"/>
                </a:solidFill>
                <a:latin typeface="Arial"/>
                <a:cs typeface="Arial"/>
                <a:hlinkClick r:id="rId16"/>
              </a:rPr>
              <a:t>View the collection in 3D</a:t>
            </a:r>
            <a:endParaRPr lang="en-US" dirty="0">
              <a:solidFill>
                <a:srgbClr val="3756B9"/>
              </a:solidFill>
              <a:latin typeface="Arial"/>
              <a:cs typeface="Arial"/>
            </a:endParaRPr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38945" y="884995"/>
            <a:ext cx="1418721" cy="5588098"/>
            <a:chOff x="4082255" y="899396"/>
            <a:chExt cx="1418721" cy="5588098"/>
          </a:xfrm>
        </p:grpSpPr>
        <p:pic>
          <p:nvPicPr>
            <p:cNvPr id="20" name="Picture 19" descr="silver button-01.eps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255" y="5080354"/>
              <a:ext cx="1418721" cy="1407140"/>
            </a:xfrm>
            <a:prstGeom prst="rect">
              <a:avLst/>
            </a:prstGeom>
          </p:spPr>
        </p:pic>
        <p:pic>
          <p:nvPicPr>
            <p:cNvPr id="21" name="Picture 20" descr="silver button-01.eps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255" y="2935601"/>
              <a:ext cx="1418721" cy="1407140"/>
            </a:xfrm>
            <a:prstGeom prst="rect">
              <a:avLst/>
            </a:prstGeom>
          </p:spPr>
        </p:pic>
        <p:pic>
          <p:nvPicPr>
            <p:cNvPr id="22" name="Picture 21" descr="silver button-01.eps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255" y="899396"/>
              <a:ext cx="1418721" cy="1407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074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4878"/>
            <a:ext cx="1733691" cy="6857999"/>
            <a:chOff x="96635" y="124253"/>
            <a:chExt cx="1800002" cy="7120307"/>
          </a:xfrm>
        </p:grpSpPr>
        <p:sp>
          <p:nvSpPr>
            <p:cNvPr id="9" name="Rectangle 8"/>
            <p:cNvSpPr/>
            <p:nvPr/>
          </p:nvSpPr>
          <p:spPr>
            <a:xfrm>
              <a:off x="96635" y="124253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96635" y="1024253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635" y="1854310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96635" y="2754310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6635" y="3654310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96635" y="4554311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6635" y="5454311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96636" y="6344560"/>
              <a:ext cx="900001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/>
          <p:cNvSpPr txBox="1">
            <a:spLocks noGrp="1"/>
          </p:cNvSpPr>
          <p:nvPr>
            <p:ph type="title" idx="4294967295"/>
          </p:nvPr>
        </p:nvSpPr>
        <p:spPr>
          <a:xfrm>
            <a:off x="481391" y="259662"/>
            <a:ext cx="4086265" cy="8748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56B9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Upgrading police kit</a:t>
            </a:r>
          </a:p>
        </p:txBody>
      </p:sp>
      <p:pic>
        <p:nvPicPr>
          <p:cNvPr id="5" name="Picture 4" descr="Pye pocketfone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6" y="3568314"/>
            <a:ext cx="2525865" cy="3216044"/>
          </a:xfrm>
          <a:prstGeom prst="rect">
            <a:avLst/>
          </a:prstGeom>
        </p:spPr>
      </p:pic>
      <p:pic>
        <p:nvPicPr>
          <p:cNvPr id="6" name="Picture 5" descr="CSD Operated Surveillance Drone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70" y="191930"/>
            <a:ext cx="3735324" cy="221025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Taser.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9" b="89968" l="9977" r="96118">
                        <a14:foregroundMark x1="38043" y1="62686" x2="38043" y2="62686"/>
                        <a14:backgroundMark x1="50621" y1="57643" x2="64674" y2="57113"/>
                        <a14:backgroundMark x1="49146" y1="62686" x2="51359" y2="5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2" t="14634" r="4976" b="11502"/>
          <a:stretch/>
        </p:blipFill>
        <p:spPr>
          <a:xfrm>
            <a:off x="6382610" y="2642836"/>
            <a:ext cx="2449185" cy="1524107"/>
          </a:xfrm>
          <a:prstGeom prst="rect">
            <a:avLst/>
          </a:prstGeom>
        </p:spPr>
      </p:pic>
      <p:pic>
        <p:nvPicPr>
          <p:cNvPr id="19" name="Picture 18" descr="Police vest.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45" y="1434134"/>
            <a:ext cx="2235200" cy="2980267"/>
          </a:xfrm>
          <a:prstGeom prst="rect">
            <a:avLst/>
          </a:prstGeom>
        </p:spPr>
      </p:pic>
      <p:pic>
        <p:nvPicPr>
          <p:cNvPr id="20" name="Picture 19" descr="Police motorcycles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90" y="4358034"/>
            <a:ext cx="3843867" cy="237073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 descr="Latex gloves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56" y="2092899"/>
            <a:ext cx="2256237" cy="224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3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WII map of dockyar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4"/>
          <a:stretch/>
        </p:blipFill>
        <p:spPr>
          <a:xfrm>
            <a:off x="3990934" y="0"/>
            <a:ext cx="4389011" cy="6858000"/>
          </a:xfrm>
          <a:prstGeom prst="rect">
            <a:avLst/>
          </a:prstGeom>
          <a:effectLst/>
        </p:spPr>
      </p:pic>
      <p:sp>
        <p:nvSpPr>
          <p:cNvPr id="8" name="Title 1"/>
          <p:cNvSpPr txBox="1">
            <a:spLocks noGrp="1"/>
          </p:cNvSpPr>
          <p:nvPr>
            <p:ph type="title" idx="4294967295"/>
          </p:nvPr>
        </p:nvSpPr>
        <p:spPr>
          <a:xfrm>
            <a:off x="481391" y="259662"/>
            <a:ext cx="4086265" cy="8748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56B9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Protect the Dockyard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1391" y="1293088"/>
            <a:ext cx="3509543" cy="3285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900" dirty="0">
                <a:solidFill>
                  <a:srgbClr val="3756B9"/>
                </a:solidFill>
                <a:latin typeface="Arial"/>
                <a:cs typeface="Arial"/>
              </a:rPr>
              <a:t>What crimes do you need to protect against?</a:t>
            </a:r>
          </a:p>
          <a:p>
            <a:pPr algn="l">
              <a:lnSpc>
                <a:spcPct val="200000"/>
              </a:lnSpc>
            </a:pPr>
            <a:r>
              <a:rPr lang="en-US" sz="1900" dirty="0">
                <a:solidFill>
                  <a:srgbClr val="3756B9"/>
                </a:solidFill>
                <a:latin typeface="Arial"/>
                <a:cs typeface="Arial"/>
              </a:rPr>
              <a:t>What resources do you need?</a:t>
            </a:r>
          </a:p>
          <a:p>
            <a:pPr algn="l">
              <a:lnSpc>
                <a:spcPct val="200000"/>
              </a:lnSpc>
            </a:pPr>
            <a:r>
              <a:rPr lang="en-US" sz="1900" dirty="0">
                <a:solidFill>
                  <a:srgbClr val="3756B9"/>
                </a:solidFill>
                <a:latin typeface="Arial"/>
                <a:cs typeface="Arial"/>
              </a:rPr>
              <a:t>How will you use them?</a:t>
            </a:r>
          </a:p>
          <a:p>
            <a:pPr algn="l">
              <a:lnSpc>
                <a:spcPct val="200000"/>
              </a:lnSpc>
            </a:pPr>
            <a:endParaRPr lang="en-US" sz="2400" dirty="0">
              <a:solidFill>
                <a:srgbClr val="3756B9"/>
              </a:solidFill>
              <a:latin typeface="Arial"/>
              <a:cs typeface="Arial"/>
            </a:endParaRPr>
          </a:p>
        </p:txBody>
      </p:sp>
      <p:pic>
        <p:nvPicPr>
          <p:cNvPr id="10" name="Picture 9" descr="staff re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3" b="-1073"/>
          <a:stretch/>
        </p:blipFill>
        <p:spPr>
          <a:xfrm>
            <a:off x="7763190" y="259662"/>
            <a:ext cx="1871877" cy="6959600"/>
          </a:xfrm>
          <a:prstGeom prst="rect">
            <a:avLst/>
          </a:prstGeom>
        </p:spPr>
      </p:pic>
      <p:grpSp>
        <p:nvGrpSpPr>
          <p:cNvPr id="11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52274" y="3267929"/>
            <a:ext cx="984248" cy="3893410"/>
            <a:chOff x="96635" y="124253"/>
            <a:chExt cx="1800002" cy="7120307"/>
          </a:xfrm>
        </p:grpSpPr>
        <p:sp>
          <p:nvSpPr>
            <p:cNvPr id="12" name="Rectangle 11"/>
            <p:cNvSpPr/>
            <p:nvPr/>
          </p:nvSpPr>
          <p:spPr>
            <a:xfrm>
              <a:off x="96635" y="124253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96635" y="1024253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6635" y="1854310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96635" y="2754310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6635" y="3654310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96635" y="4554311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6635" y="5454311"/>
              <a:ext cx="900000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96636" y="6344560"/>
              <a:ext cx="900001" cy="900000"/>
            </a:xfrm>
            <a:prstGeom prst="rect">
              <a:avLst/>
            </a:prstGeom>
            <a:solidFill>
              <a:srgbClr val="E7FF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29473" y="3875271"/>
            <a:ext cx="930646" cy="3281528"/>
            <a:chOff x="3285066" y="3875271"/>
            <a:chExt cx="930646" cy="3281528"/>
          </a:xfrm>
        </p:grpSpPr>
        <p:pic>
          <p:nvPicPr>
            <p:cNvPr id="20" name="Picture 19" descr="silver button-01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6" y="6233750"/>
              <a:ext cx="930646" cy="923049"/>
            </a:xfrm>
            <a:prstGeom prst="rect">
              <a:avLst/>
            </a:prstGeom>
          </p:spPr>
        </p:pic>
        <p:pic>
          <p:nvPicPr>
            <p:cNvPr id="21" name="Picture 20" descr="silver button-01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6" y="5054511"/>
              <a:ext cx="930646" cy="923049"/>
            </a:xfrm>
            <a:prstGeom prst="rect">
              <a:avLst/>
            </a:prstGeom>
          </p:spPr>
        </p:pic>
        <p:pic>
          <p:nvPicPr>
            <p:cNvPr id="22" name="Picture 21" descr="silver button-01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6" y="3875271"/>
              <a:ext cx="930646" cy="923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859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25292</TotalTime>
  <Words>346</Words>
  <Application>Microsoft Office PowerPoint</Application>
  <PresentationFormat>On-screen Show (4:3)</PresentationFormat>
  <Paragraphs>53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Arial</vt:lpstr>
      <vt:lpstr>Calibri</vt:lpstr>
      <vt:lpstr>Office Theme</vt:lpstr>
      <vt:lpstr>Crime and Punishment in Kent and Medway post-visit presentation</vt:lpstr>
      <vt:lpstr>Dividing Line</vt:lpstr>
      <vt:lpstr>Police Uniform How has it evolved?</vt:lpstr>
      <vt:lpstr>Kit from the past</vt:lpstr>
      <vt:lpstr>Upgrading police kit</vt:lpstr>
      <vt:lpstr>Protect the Dockyard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Crime and Punishment in Kent and Medway</dc:title>
  <dc:creator>Rebekah Lidwell</dc:creator>
  <cp:lastModifiedBy>Nicola Newman 46061580</cp:lastModifiedBy>
  <cp:revision>51</cp:revision>
  <dcterms:created xsi:type="dcterms:W3CDTF">2025-10-06T11:59:27Z</dcterms:created>
  <dcterms:modified xsi:type="dcterms:W3CDTF">2026-01-13T11:42:02Z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08211a5-c67d-49c3-bdbf-013061a651a1_Enabled">
    <vt:lpwstr>true</vt:lpwstr>
  </property>
  <property fmtid="{D5CDD505-2E9C-101B-9397-08002B2CF9AE}" pid="3" name="MSIP_Label_808211a5-c67d-49c3-bdbf-013061a651a1_SetDate">
    <vt:lpwstr>2026-01-13T11:30:45Z</vt:lpwstr>
  </property>
  <property fmtid="{D5CDD505-2E9C-101B-9397-08002B2CF9AE}" pid="4" name="MSIP_Label_808211a5-c67d-49c3-bdbf-013061a651a1_Method">
    <vt:lpwstr>Standard</vt:lpwstr>
  </property>
  <property fmtid="{D5CDD505-2E9C-101B-9397-08002B2CF9AE}" pid="5" name="MSIP_Label_808211a5-c67d-49c3-bdbf-013061a651a1_Name">
    <vt:lpwstr>OFFICIAL-(marked)</vt:lpwstr>
  </property>
  <property fmtid="{D5CDD505-2E9C-101B-9397-08002B2CF9AE}" pid="6" name="MSIP_Label_808211a5-c67d-49c3-bdbf-013061a651a1_SiteId">
    <vt:lpwstr>f31b07f0-9cf9-40db-964d-6ff986a97e3d</vt:lpwstr>
  </property>
  <property fmtid="{D5CDD505-2E9C-101B-9397-08002B2CF9AE}" pid="7" name="MSIP_Label_808211a5-c67d-49c3-bdbf-013061a651a1_ActionId">
    <vt:lpwstr>5e28eefd-dd0b-4ca5-8023-1c3d472cf72c</vt:lpwstr>
  </property>
  <property fmtid="{D5CDD505-2E9C-101B-9397-08002B2CF9AE}" pid="8" name="MSIP_Label_808211a5-c67d-49c3-bdbf-013061a651a1_ContentBits">
    <vt:lpwstr>3</vt:lpwstr>
  </property>
  <property fmtid="{D5CDD505-2E9C-101B-9397-08002B2CF9AE}" pid="9" name="MSIP_Label_808211a5-c67d-49c3-bdbf-013061a651a1_Tag">
    <vt:lpwstr>10, 3, 0, 1</vt:lpwstr>
  </property>
  <property fmtid="{D5CDD505-2E9C-101B-9397-08002B2CF9AE}" pid="10" name="ClassificationContentMarkingFooterLocations">
    <vt:lpwstr>Office Theme:10</vt:lpwstr>
  </property>
  <property fmtid="{D5CDD505-2E9C-101B-9397-08002B2CF9AE}" pid="11" name="ClassificationContentMarkingFooterText">
    <vt:lpwstr>OFFICIAL</vt:lpwstr>
  </property>
  <property fmtid="{D5CDD505-2E9C-101B-9397-08002B2CF9AE}" pid="12" name="ClassificationContentMarkingHeaderLocations">
    <vt:lpwstr>Office Theme:9</vt:lpwstr>
  </property>
  <property fmtid="{D5CDD505-2E9C-101B-9397-08002B2CF9AE}" pid="13" name="ClassificationContentMarkingHeaderText">
    <vt:lpwstr>OFFICIAL</vt:lpwstr>
  </property>
</Properties>
</file>