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58" r:id="rId4"/>
    <p:sldId id="259" r:id="rId5"/>
    <p:sldId id="264" r:id="rId6"/>
    <p:sldId id="270" r:id="rId7"/>
    <p:sldId id="271" r:id="rId8"/>
    <p:sldId id="263" r:id="rId9"/>
    <p:sldId id="269" r:id="rId10"/>
    <p:sldId id="272" r:id="rId11"/>
    <p:sldId id="262" r:id="rId12"/>
    <p:sldId id="267" r:id="rId13"/>
    <p:sldId id="268" r:id="rId14"/>
    <p:sldId id="273" r:id="rId15"/>
    <p:sldId id="275" r:id="rId16"/>
    <p:sldId id="279" r:id="rId17"/>
    <p:sldId id="278" r:id="rId18"/>
    <p:sldId id="276" r:id="rId19"/>
    <p:sldId id="277"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FF50"/>
    <a:srgbClr val="3756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1" autoAdjust="0"/>
    <p:restoredTop sz="94660"/>
  </p:normalViewPr>
  <p:slideViewPr>
    <p:cSldViewPr snapToGrid="0" snapToObjects="1">
      <p:cViewPr varScale="1">
        <p:scale>
          <a:sx n="51" d="100"/>
          <a:sy n="51" d="100"/>
        </p:scale>
        <p:origin x="1780" y="4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Newman 46061580" userId="2491de6a-fc8d-4ba8-b7be-88809faba376" providerId="ADAL" clId="{6B98B9D7-80B0-4D8F-B613-D663CFD4E729}"/>
    <pc:docChg chg="mod modSld modMainMaster">
      <pc:chgData name="Nicola Newman 46061580" userId="2491de6a-fc8d-4ba8-b7be-88809faba376" providerId="ADAL" clId="{6B98B9D7-80B0-4D8F-B613-D663CFD4E729}" dt="2026-01-13T11:39:35.795" v="106" actId="33771"/>
      <pc:docMkLst>
        <pc:docMk/>
      </pc:docMkLst>
      <pc:sldChg chg="modSp mod">
        <pc:chgData name="Nicola Newman 46061580" userId="2491de6a-fc8d-4ba8-b7be-88809faba376" providerId="ADAL" clId="{6B98B9D7-80B0-4D8F-B613-D663CFD4E729}" dt="2026-01-13T11:28:28.365" v="0" actId="962"/>
        <pc:sldMkLst>
          <pc:docMk/>
          <pc:sldMk cId="3609955809" sldId="256"/>
        </pc:sldMkLst>
        <pc:grpChg chg="mod">
          <ac:chgData name="Nicola Newman 46061580" userId="2491de6a-fc8d-4ba8-b7be-88809faba376" providerId="ADAL" clId="{6B98B9D7-80B0-4D8F-B613-D663CFD4E729}" dt="2026-01-13T11:28:28.365" v="0" actId="962"/>
          <ac:grpSpMkLst>
            <pc:docMk/>
            <pc:sldMk cId="3609955809" sldId="256"/>
            <ac:grpSpMk id="14" creationId="{00000000-0000-0000-0000-000000000000}"/>
          </ac:grpSpMkLst>
        </pc:grpChg>
      </pc:sldChg>
      <pc:sldChg chg="modSp mod">
        <pc:chgData name="Nicola Newman 46061580" userId="2491de6a-fc8d-4ba8-b7be-88809faba376" providerId="ADAL" clId="{6B98B9D7-80B0-4D8F-B613-D663CFD4E729}" dt="2026-01-13T11:28:35.968" v="1" actId="962"/>
        <pc:sldMkLst>
          <pc:docMk/>
          <pc:sldMk cId="4043473440" sldId="257"/>
        </pc:sldMkLst>
        <pc:picChg chg="mod">
          <ac:chgData name="Nicola Newman 46061580" userId="2491de6a-fc8d-4ba8-b7be-88809faba376" providerId="ADAL" clId="{6B98B9D7-80B0-4D8F-B613-D663CFD4E729}" dt="2026-01-13T11:28:35.968" v="1" actId="962"/>
          <ac:picMkLst>
            <pc:docMk/>
            <pc:sldMk cId="4043473440" sldId="257"/>
            <ac:picMk id="19" creationId="{00000000-0000-0000-0000-000000000000}"/>
          </ac:picMkLst>
        </pc:picChg>
      </pc:sldChg>
      <pc:sldChg chg="modSp mod">
        <pc:chgData name="Nicola Newman 46061580" userId="2491de6a-fc8d-4ba8-b7be-88809faba376" providerId="ADAL" clId="{6B98B9D7-80B0-4D8F-B613-D663CFD4E729}" dt="2026-01-13T11:28:39.990" v="5" actId="962"/>
        <pc:sldMkLst>
          <pc:docMk/>
          <pc:sldMk cId="1072173328" sldId="258"/>
        </pc:sldMkLst>
        <pc:grpChg chg="mod">
          <ac:chgData name="Nicola Newman 46061580" userId="2491de6a-fc8d-4ba8-b7be-88809faba376" providerId="ADAL" clId="{6B98B9D7-80B0-4D8F-B613-D663CFD4E729}" dt="2026-01-13T11:28:39.990" v="5" actId="962"/>
          <ac:grpSpMkLst>
            <pc:docMk/>
            <pc:sldMk cId="1072173328" sldId="258"/>
            <ac:grpSpMk id="8" creationId="{00000000-0000-0000-0000-000000000000}"/>
          </ac:grpSpMkLst>
        </pc:grpChg>
        <pc:picChg chg="mod">
          <ac:chgData name="Nicola Newman 46061580" userId="2491de6a-fc8d-4ba8-b7be-88809faba376" providerId="ADAL" clId="{6B98B9D7-80B0-4D8F-B613-D663CFD4E729}" dt="2026-01-13T11:28:37.473" v="4" actId="962"/>
          <ac:picMkLst>
            <pc:docMk/>
            <pc:sldMk cId="1072173328" sldId="258"/>
            <ac:picMk id="3" creationId="{00000000-0000-0000-0000-000000000000}"/>
          </ac:picMkLst>
        </pc:picChg>
      </pc:sldChg>
      <pc:sldChg chg="modSp mod">
        <pc:chgData name="Nicola Newman 46061580" userId="2491de6a-fc8d-4ba8-b7be-88809faba376" providerId="ADAL" clId="{6B98B9D7-80B0-4D8F-B613-D663CFD4E729}" dt="2026-01-13T11:28:42.767" v="7" actId="962"/>
        <pc:sldMkLst>
          <pc:docMk/>
          <pc:sldMk cId="355043852" sldId="259"/>
        </pc:sldMkLst>
        <pc:grpChg chg="mod">
          <ac:chgData name="Nicola Newman 46061580" userId="2491de6a-fc8d-4ba8-b7be-88809faba376" providerId="ADAL" clId="{6B98B9D7-80B0-4D8F-B613-D663CFD4E729}" dt="2026-01-13T11:28:42.767" v="7" actId="962"/>
          <ac:grpSpMkLst>
            <pc:docMk/>
            <pc:sldMk cId="355043852" sldId="259"/>
            <ac:grpSpMk id="8" creationId="{00000000-0000-0000-0000-000000000000}"/>
          </ac:grpSpMkLst>
        </pc:grpChg>
        <pc:picChg chg="mod">
          <ac:chgData name="Nicola Newman 46061580" userId="2491de6a-fc8d-4ba8-b7be-88809faba376" providerId="ADAL" clId="{6B98B9D7-80B0-4D8F-B613-D663CFD4E729}" dt="2026-01-13T11:28:41.822" v="6" actId="962"/>
          <ac:picMkLst>
            <pc:docMk/>
            <pc:sldMk cId="355043852" sldId="259"/>
            <ac:picMk id="4" creationId="{00000000-0000-0000-0000-000000000000}"/>
          </ac:picMkLst>
        </pc:picChg>
      </pc:sldChg>
      <pc:sldChg chg="modSp mod">
        <pc:chgData name="Nicola Newman 46061580" userId="2491de6a-fc8d-4ba8-b7be-88809faba376" providerId="ADAL" clId="{6B98B9D7-80B0-4D8F-B613-D663CFD4E729}" dt="2026-01-13T11:30:02.420" v="26" actId="962"/>
        <pc:sldMkLst>
          <pc:docMk/>
          <pc:sldMk cId="3437258250" sldId="262"/>
        </pc:sldMkLst>
        <pc:spChg chg="mod">
          <ac:chgData name="Nicola Newman 46061580" userId="2491de6a-fc8d-4ba8-b7be-88809faba376" providerId="ADAL" clId="{6B98B9D7-80B0-4D8F-B613-D663CFD4E729}" dt="2026-01-13T11:30:02.420" v="26" actId="962"/>
          <ac:spMkLst>
            <pc:docMk/>
            <pc:sldMk cId="3437258250" sldId="262"/>
            <ac:spMk id="7" creationId="{00000000-0000-0000-0000-000000000000}"/>
          </ac:spMkLst>
        </pc:spChg>
      </pc:sldChg>
      <pc:sldChg chg="modSp mod">
        <pc:chgData name="Nicola Newman 46061580" userId="2491de6a-fc8d-4ba8-b7be-88809faba376" providerId="ADAL" clId="{6B98B9D7-80B0-4D8F-B613-D663CFD4E729}" dt="2026-01-13T11:29:53.727" v="21" actId="962"/>
        <pc:sldMkLst>
          <pc:docMk/>
          <pc:sldMk cId="1620565032" sldId="263"/>
        </pc:sldMkLst>
        <pc:spChg chg="mod">
          <ac:chgData name="Nicola Newman 46061580" userId="2491de6a-fc8d-4ba8-b7be-88809faba376" providerId="ADAL" clId="{6B98B9D7-80B0-4D8F-B613-D663CFD4E729}" dt="2026-01-13T11:29:53.727" v="21" actId="962"/>
          <ac:spMkLst>
            <pc:docMk/>
            <pc:sldMk cId="1620565032" sldId="263"/>
            <ac:spMk id="15" creationId="{00000000-0000-0000-0000-000000000000}"/>
          </ac:spMkLst>
        </pc:spChg>
        <pc:picChg chg="mod">
          <ac:chgData name="Nicola Newman 46061580" userId="2491de6a-fc8d-4ba8-b7be-88809faba376" providerId="ADAL" clId="{6B98B9D7-80B0-4D8F-B613-D663CFD4E729}" dt="2026-01-13T11:29:52.350" v="20" actId="962"/>
          <ac:picMkLst>
            <pc:docMk/>
            <pc:sldMk cId="1620565032" sldId="263"/>
            <ac:picMk id="5" creationId="{00000000-0000-0000-0000-000000000000}"/>
          </ac:picMkLst>
        </pc:picChg>
      </pc:sldChg>
      <pc:sldChg chg="addSp modSp mod">
        <pc:chgData name="Nicola Newman 46061580" userId="2491de6a-fc8d-4ba8-b7be-88809faba376" providerId="ADAL" clId="{6B98B9D7-80B0-4D8F-B613-D663CFD4E729}" dt="2026-01-13T11:37:33.411" v="96" actId="33771"/>
        <pc:sldMkLst>
          <pc:docMk/>
          <pc:sldMk cId="3472085116" sldId="264"/>
        </pc:sldMkLst>
        <pc:spChg chg="add mod">
          <ac:chgData name="Nicola Newman 46061580" userId="2491de6a-fc8d-4ba8-b7be-88809faba376" providerId="ADAL" clId="{6B98B9D7-80B0-4D8F-B613-D663CFD4E729}" dt="2026-01-13T11:37:33.411" v="96" actId="33771"/>
          <ac:spMkLst>
            <pc:docMk/>
            <pc:sldMk cId="3472085116" sldId="264"/>
            <ac:spMk id="2" creationId="{5C361183-5DE0-4438-C4A7-EE3094D41CCE}"/>
          </ac:spMkLst>
        </pc:spChg>
        <pc:spChg chg="mod">
          <ac:chgData name="Nicola Newman 46061580" userId="2491de6a-fc8d-4ba8-b7be-88809faba376" providerId="ADAL" clId="{6B98B9D7-80B0-4D8F-B613-D663CFD4E729}" dt="2026-01-13T11:29:06.897" v="11" actId="962"/>
          <ac:spMkLst>
            <pc:docMk/>
            <pc:sldMk cId="3472085116" sldId="264"/>
            <ac:spMk id="19" creationId="{00000000-0000-0000-0000-000000000000}"/>
          </ac:spMkLst>
        </pc:spChg>
        <pc:grpChg chg="mod">
          <ac:chgData name="Nicola Newman 46061580" userId="2491de6a-fc8d-4ba8-b7be-88809faba376" providerId="ADAL" clId="{6B98B9D7-80B0-4D8F-B613-D663CFD4E729}" dt="2026-01-13T11:29:05.548" v="10" actId="962"/>
          <ac:grpSpMkLst>
            <pc:docMk/>
            <pc:sldMk cId="3472085116" sldId="264"/>
            <ac:grpSpMk id="7" creationId="{00000000-0000-0000-0000-000000000000}"/>
          </ac:grpSpMkLst>
        </pc:grpChg>
        <pc:picChg chg="mod">
          <ac:chgData name="Nicola Newman 46061580" userId="2491de6a-fc8d-4ba8-b7be-88809faba376" providerId="ADAL" clId="{6B98B9D7-80B0-4D8F-B613-D663CFD4E729}" dt="2026-01-13T11:29:03.127" v="9" actId="962"/>
          <ac:picMkLst>
            <pc:docMk/>
            <pc:sldMk cId="3472085116" sldId="264"/>
            <ac:picMk id="6" creationId="{00000000-0000-0000-0000-000000000000}"/>
          </ac:picMkLst>
        </pc:picChg>
      </pc:sldChg>
      <pc:sldChg chg="addSp modSp mod">
        <pc:chgData name="Nicola Newman 46061580" userId="2491de6a-fc8d-4ba8-b7be-88809faba376" providerId="ADAL" clId="{6B98B9D7-80B0-4D8F-B613-D663CFD4E729}" dt="2026-01-13T11:39:14.128" v="100" actId="33771"/>
        <pc:sldMkLst>
          <pc:docMk/>
          <pc:sldMk cId="1929859099" sldId="267"/>
        </pc:sldMkLst>
        <pc:spChg chg="add mod">
          <ac:chgData name="Nicola Newman 46061580" userId="2491de6a-fc8d-4ba8-b7be-88809faba376" providerId="ADAL" clId="{6B98B9D7-80B0-4D8F-B613-D663CFD4E729}" dt="2026-01-13T11:39:14.128" v="100" actId="33771"/>
          <ac:spMkLst>
            <pc:docMk/>
            <pc:sldMk cId="1929859099" sldId="267"/>
            <ac:spMk id="2" creationId="{58B4E14D-8AE1-9855-F264-2D5CE3639807}"/>
          </ac:spMkLst>
        </pc:spChg>
        <pc:spChg chg="mod">
          <ac:chgData name="Nicola Newman 46061580" userId="2491de6a-fc8d-4ba8-b7be-88809faba376" providerId="ADAL" clId="{6B98B9D7-80B0-4D8F-B613-D663CFD4E729}" dt="2026-01-13T11:35:49.710" v="65" actId="962"/>
          <ac:spMkLst>
            <pc:docMk/>
            <pc:sldMk cId="1929859099" sldId="267"/>
            <ac:spMk id="6" creationId="{00000000-0000-0000-0000-000000000000}"/>
          </ac:spMkLst>
        </pc:spChg>
      </pc:sldChg>
      <pc:sldChg chg="modSp mod">
        <pc:chgData name="Nicola Newman 46061580" userId="2491de6a-fc8d-4ba8-b7be-88809faba376" providerId="ADAL" clId="{6B98B9D7-80B0-4D8F-B613-D663CFD4E729}" dt="2026-01-13T11:36:00.008" v="67" actId="962"/>
        <pc:sldMkLst>
          <pc:docMk/>
          <pc:sldMk cId="373460028" sldId="268"/>
        </pc:sldMkLst>
        <pc:spChg chg="mod">
          <ac:chgData name="Nicola Newman 46061580" userId="2491de6a-fc8d-4ba8-b7be-88809faba376" providerId="ADAL" clId="{6B98B9D7-80B0-4D8F-B613-D663CFD4E729}" dt="2026-01-13T11:36:00.008" v="67" actId="962"/>
          <ac:spMkLst>
            <pc:docMk/>
            <pc:sldMk cId="373460028" sldId="268"/>
            <ac:spMk id="7" creationId="{00000000-0000-0000-0000-000000000000}"/>
          </ac:spMkLst>
        </pc:spChg>
      </pc:sldChg>
      <pc:sldChg chg="addSp modSp mod">
        <pc:chgData name="Nicola Newman 46061580" userId="2491de6a-fc8d-4ba8-b7be-88809faba376" providerId="ADAL" clId="{6B98B9D7-80B0-4D8F-B613-D663CFD4E729}" dt="2026-01-13T11:39:10.675" v="99" actId="33771"/>
        <pc:sldMkLst>
          <pc:docMk/>
          <pc:sldMk cId="3055632171" sldId="269"/>
        </pc:sldMkLst>
        <pc:spChg chg="add mod">
          <ac:chgData name="Nicola Newman 46061580" userId="2491de6a-fc8d-4ba8-b7be-88809faba376" providerId="ADAL" clId="{6B98B9D7-80B0-4D8F-B613-D663CFD4E729}" dt="2026-01-13T11:39:10.675" v="99" actId="33771"/>
          <ac:spMkLst>
            <pc:docMk/>
            <pc:sldMk cId="3055632171" sldId="269"/>
            <ac:spMk id="2" creationId="{D084FF81-697F-5F93-CEFA-2969E08D44F1}"/>
          </ac:spMkLst>
        </pc:spChg>
        <pc:spChg chg="mod">
          <ac:chgData name="Nicola Newman 46061580" userId="2491de6a-fc8d-4ba8-b7be-88809faba376" providerId="ADAL" clId="{6B98B9D7-80B0-4D8F-B613-D663CFD4E729}" dt="2026-01-13T11:29:59.001" v="23" actId="962"/>
          <ac:spMkLst>
            <pc:docMk/>
            <pc:sldMk cId="3055632171" sldId="269"/>
            <ac:spMk id="15" creationId="{00000000-0000-0000-0000-000000000000}"/>
          </ac:spMkLst>
        </pc:spChg>
        <pc:picChg chg="mod">
          <ac:chgData name="Nicola Newman 46061580" userId="2491de6a-fc8d-4ba8-b7be-88809faba376" providerId="ADAL" clId="{6B98B9D7-80B0-4D8F-B613-D663CFD4E729}" dt="2026-01-13T11:29:58.216" v="22" actId="962"/>
          <ac:picMkLst>
            <pc:docMk/>
            <pc:sldMk cId="3055632171" sldId="269"/>
            <ac:picMk id="6" creationId="{00000000-0000-0000-0000-000000000000}"/>
          </ac:picMkLst>
        </pc:picChg>
      </pc:sldChg>
      <pc:sldChg chg="addSp modSp mod">
        <pc:chgData name="Nicola Newman 46061580" userId="2491de6a-fc8d-4ba8-b7be-88809faba376" providerId="ADAL" clId="{6B98B9D7-80B0-4D8F-B613-D663CFD4E729}" dt="2026-01-13T11:38:49.981" v="97" actId="33771"/>
        <pc:sldMkLst>
          <pc:docMk/>
          <pc:sldMk cId="1578137433" sldId="270"/>
        </pc:sldMkLst>
        <pc:spChg chg="add mod">
          <ac:chgData name="Nicola Newman 46061580" userId="2491de6a-fc8d-4ba8-b7be-88809faba376" providerId="ADAL" clId="{6B98B9D7-80B0-4D8F-B613-D663CFD4E729}" dt="2026-01-13T11:38:49.981" v="97" actId="33771"/>
          <ac:spMkLst>
            <pc:docMk/>
            <pc:sldMk cId="1578137433" sldId="270"/>
            <ac:spMk id="3" creationId="{745357E1-E6DA-21E8-BDAB-78A4355A374E}"/>
          </ac:spMkLst>
        </pc:spChg>
        <pc:spChg chg="mod">
          <ac:chgData name="Nicola Newman 46061580" userId="2491de6a-fc8d-4ba8-b7be-88809faba376" providerId="ADAL" clId="{6B98B9D7-80B0-4D8F-B613-D663CFD4E729}" dt="2026-01-13T11:29:27.137" v="15" actId="962"/>
          <ac:spMkLst>
            <pc:docMk/>
            <pc:sldMk cId="1578137433" sldId="270"/>
            <ac:spMk id="19" creationId="{00000000-0000-0000-0000-000000000000}"/>
          </ac:spMkLst>
        </pc:spChg>
        <pc:grpChg chg="mod">
          <ac:chgData name="Nicola Newman 46061580" userId="2491de6a-fc8d-4ba8-b7be-88809faba376" providerId="ADAL" clId="{6B98B9D7-80B0-4D8F-B613-D663CFD4E729}" dt="2026-01-13T11:29:26.513" v="14" actId="962"/>
          <ac:grpSpMkLst>
            <pc:docMk/>
            <pc:sldMk cId="1578137433" sldId="270"/>
            <ac:grpSpMk id="7" creationId="{00000000-0000-0000-0000-000000000000}"/>
          </ac:grpSpMkLst>
        </pc:grpChg>
        <pc:picChg chg="mod">
          <ac:chgData name="Nicola Newman 46061580" userId="2491de6a-fc8d-4ba8-b7be-88809faba376" providerId="ADAL" clId="{6B98B9D7-80B0-4D8F-B613-D663CFD4E729}" dt="2026-01-13T11:29:24.935" v="13" actId="962"/>
          <ac:picMkLst>
            <pc:docMk/>
            <pc:sldMk cId="1578137433" sldId="270"/>
            <ac:picMk id="2" creationId="{00000000-0000-0000-0000-000000000000}"/>
          </ac:picMkLst>
        </pc:picChg>
      </pc:sldChg>
      <pc:sldChg chg="addSp modSp mod">
        <pc:chgData name="Nicola Newman 46061580" userId="2491de6a-fc8d-4ba8-b7be-88809faba376" providerId="ADAL" clId="{6B98B9D7-80B0-4D8F-B613-D663CFD4E729}" dt="2026-01-13T11:39:02.893" v="98" actId="33771"/>
        <pc:sldMkLst>
          <pc:docMk/>
          <pc:sldMk cId="1597690042" sldId="271"/>
        </pc:sldMkLst>
        <pc:spChg chg="add mod">
          <ac:chgData name="Nicola Newman 46061580" userId="2491de6a-fc8d-4ba8-b7be-88809faba376" providerId="ADAL" clId="{6B98B9D7-80B0-4D8F-B613-D663CFD4E729}" dt="2026-01-13T11:39:02.893" v="98" actId="33771"/>
          <ac:spMkLst>
            <pc:docMk/>
            <pc:sldMk cId="1597690042" sldId="271"/>
            <ac:spMk id="2" creationId="{8A8E3677-4544-BB64-5105-BFD80EFF869F}"/>
          </ac:spMkLst>
        </pc:spChg>
        <pc:spChg chg="mod">
          <ac:chgData name="Nicola Newman 46061580" userId="2491de6a-fc8d-4ba8-b7be-88809faba376" providerId="ADAL" clId="{6B98B9D7-80B0-4D8F-B613-D663CFD4E729}" dt="2026-01-13T11:29:50.491" v="19" actId="962"/>
          <ac:spMkLst>
            <pc:docMk/>
            <pc:sldMk cId="1597690042" sldId="271"/>
            <ac:spMk id="19" creationId="{00000000-0000-0000-0000-000000000000}"/>
          </ac:spMkLst>
        </pc:spChg>
        <pc:grpChg chg="mod">
          <ac:chgData name="Nicola Newman 46061580" userId="2491de6a-fc8d-4ba8-b7be-88809faba376" providerId="ADAL" clId="{6B98B9D7-80B0-4D8F-B613-D663CFD4E729}" dt="2026-01-13T11:29:49.469" v="18" actId="962"/>
          <ac:grpSpMkLst>
            <pc:docMk/>
            <pc:sldMk cId="1597690042" sldId="271"/>
            <ac:grpSpMk id="7" creationId="{00000000-0000-0000-0000-000000000000}"/>
          </ac:grpSpMkLst>
        </pc:grpChg>
        <pc:picChg chg="mod">
          <ac:chgData name="Nicola Newman 46061580" userId="2491de6a-fc8d-4ba8-b7be-88809faba376" providerId="ADAL" clId="{6B98B9D7-80B0-4D8F-B613-D663CFD4E729}" dt="2026-01-13T11:29:45.068" v="17" actId="962"/>
          <ac:picMkLst>
            <pc:docMk/>
            <pc:sldMk cId="1597690042" sldId="271"/>
            <ac:picMk id="3" creationId="{00000000-0000-0000-0000-000000000000}"/>
          </ac:picMkLst>
        </pc:picChg>
      </pc:sldChg>
      <pc:sldChg chg="modSp mod">
        <pc:chgData name="Nicola Newman 46061580" userId="2491de6a-fc8d-4ba8-b7be-88809faba376" providerId="ADAL" clId="{6B98B9D7-80B0-4D8F-B613-D663CFD4E729}" dt="2026-01-13T11:30:00.756" v="25" actId="962"/>
        <pc:sldMkLst>
          <pc:docMk/>
          <pc:sldMk cId="4162422352" sldId="272"/>
        </pc:sldMkLst>
        <pc:spChg chg="mod">
          <ac:chgData name="Nicola Newman 46061580" userId="2491de6a-fc8d-4ba8-b7be-88809faba376" providerId="ADAL" clId="{6B98B9D7-80B0-4D8F-B613-D663CFD4E729}" dt="2026-01-13T11:30:00.756" v="25" actId="962"/>
          <ac:spMkLst>
            <pc:docMk/>
            <pc:sldMk cId="4162422352" sldId="272"/>
            <ac:spMk id="15" creationId="{00000000-0000-0000-0000-000000000000}"/>
          </ac:spMkLst>
        </pc:spChg>
        <pc:picChg chg="mod">
          <ac:chgData name="Nicola Newman 46061580" userId="2491de6a-fc8d-4ba8-b7be-88809faba376" providerId="ADAL" clId="{6B98B9D7-80B0-4D8F-B613-D663CFD4E729}" dt="2026-01-13T11:30:00.071" v="24" actId="962"/>
          <ac:picMkLst>
            <pc:docMk/>
            <pc:sldMk cId="4162422352" sldId="272"/>
            <ac:picMk id="6" creationId="{00000000-0000-0000-0000-000000000000}"/>
          </ac:picMkLst>
        </pc:picChg>
      </pc:sldChg>
      <pc:sldChg chg="addSp modSp mod">
        <pc:chgData name="Nicola Newman 46061580" userId="2491de6a-fc8d-4ba8-b7be-88809faba376" providerId="ADAL" clId="{6B98B9D7-80B0-4D8F-B613-D663CFD4E729}" dt="2026-01-13T11:39:16.639" v="101" actId="33771"/>
        <pc:sldMkLst>
          <pc:docMk/>
          <pc:sldMk cId="211429776" sldId="273"/>
        </pc:sldMkLst>
        <pc:spChg chg="add mod">
          <ac:chgData name="Nicola Newman 46061580" userId="2491de6a-fc8d-4ba8-b7be-88809faba376" providerId="ADAL" clId="{6B98B9D7-80B0-4D8F-B613-D663CFD4E729}" dt="2026-01-13T11:39:16.639" v="101" actId="33771"/>
          <ac:spMkLst>
            <pc:docMk/>
            <pc:sldMk cId="211429776" sldId="273"/>
            <ac:spMk id="4" creationId="{9A6143C3-4EC0-2199-0115-8547D8624E4B}"/>
          </ac:spMkLst>
        </pc:spChg>
        <pc:spChg chg="mod">
          <ac:chgData name="Nicola Newman 46061580" userId="2491de6a-fc8d-4ba8-b7be-88809faba376" providerId="ADAL" clId="{6B98B9D7-80B0-4D8F-B613-D663CFD4E729}" dt="2026-01-13T11:32:23.074" v="27" actId="962"/>
          <ac:spMkLst>
            <pc:docMk/>
            <pc:sldMk cId="211429776" sldId="273"/>
            <ac:spMk id="49" creationId="{00000000-0000-0000-0000-000000000000}"/>
          </ac:spMkLst>
        </pc:spChg>
        <pc:spChg chg="mod">
          <ac:chgData name="Nicola Newman 46061580" userId="2491de6a-fc8d-4ba8-b7be-88809faba376" providerId="ADAL" clId="{6B98B9D7-80B0-4D8F-B613-D663CFD4E729}" dt="2026-01-13T11:32:30.399" v="35" actId="962"/>
          <ac:spMkLst>
            <pc:docMk/>
            <pc:sldMk cId="211429776" sldId="273"/>
            <ac:spMk id="50" creationId="{00000000-0000-0000-0000-000000000000}"/>
          </ac:spMkLst>
        </pc:spChg>
        <pc:spChg chg="mod">
          <ac:chgData name="Nicola Newman 46061580" userId="2491de6a-fc8d-4ba8-b7be-88809faba376" providerId="ADAL" clId="{6B98B9D7-80B0-4D8F-B613-D663CFD4E729}" dt="2026-01-13T11:32:30.972" v="36" actId="962"/>
          <ac:spMkLst>
            <pc:docMk/>
            <pc:sldMk cId="211429776" sldId="273"/>
            <ac:spMk id="51" creationId="{00000000-0000-0000-0000-000000000000}"/>
          </ac:spMkLst>
        </pc:spChg>
        <pc:picChg chg="mod">
          <ac:chgData name="Nicola Newman 46061580" userId="2491de6a-fc8d-4ba8-b7be-88809faba376" providerId="ADAL" clId="{6B98B9D7-80B0-4D8F-B613-D663CFD4E729}" dt="2026-01-13T11:32:27.381" v="31" actId="962"/>
          <ac:picMkLst>
            <pc:docMk/>
            <pc:sldMk cId="211429776" sldId="273"/>
            <ac:picMk id="2" creationId="{00000000-0000-0000-0000-000000000000}"/>
          </ac:picMkLst>
        </pc:picChg>
        <pc:picChg chg="mod">
          <ac:chgData name="Nicola Newman 46061580" userId="2491de6a-fc8d-4ba8-b7be-88809faba376" providerId="ADAL" clId="{6B98B9D7-80B0-4D8F-B613-D663CFD4E729}" dt="2026-01-13T11:32:28.033" v="32" actId="962"/>
          <ac:picMkLst>
            <pc:docMk/>
            <pc:sldMk cId="211429776" sldId="273"/>
            <ac:picMk id="3" creationId="{00000000-0000-0000-0000-000000000000}"/>
          </ac:picMkLst>
        </pc:picChg>
        <pc:picChg chg="mod">
          <ac:chgData name="Nicola Newman 46061580" userId="2491de6a-fc8d-4ba8-b7be-88809faba376" providerId="ADAL" clId="{6B98B9D7-80B0-4D8F-B613-D663CFD4E729}" dt="2026-01-13T11:32:28.682" v="33" actId="962"/>
          <ac:picMkLst>
            <pc:docMk/>
            <pc:sldMk cId="211429776" sldId="273"/>
            <ac:picMk id="5" creationId="{00000000-0000-0000-0000-000000000000}"/>
          </ac:picMkLst>
        </pc:picChg>
        <pc:picChg chg="mod">
          <ac:chgData name="Nicola Newman 46061580" userId="2491de6a-fc8d-4ba8-b7be-88809faba376" providerId="ADAL" clId="{6B98B9D7-80B0-4D8F-B613-D663CFD4E729}" dt="2026-01-13T11:32:25.452" v="28" actId="962"/>
          <ac:picMkLst>
            <pc:docMk/>
            <pc:sldMk cId="211429776" sldId="273"/>
            <ac:picMk id="7" creationId="{00000000-0000-0000-0000-000000000000}"/>
          </ac:picMkLst>
        </pc:picChg>
        <pc:picChg chg="mod">
          <ac:chgData name="Nicola Newman 46061580" userId="2491de6a-fc8d-4ba8-b7be-88809faba376" providerId="ADAL" clId="{6B98B9D7-80B0-4D8F-B613-D663CFD4E729}" dt="2026-01-13T11:32:26.234" v="29" actId="962"/>
          <ac:picMkLst>
            <pc:docMk/>
            <pc:sldMk cId="211429776" sldId="273"/>
            <ac:picMk id="8" creationId="{00000000-0000-0000-0000-000000000000}"/>
          </ac:picMkLst>
        </pc:picChg>
        <pc:picChg chg="mod">
          <ac:chgData name="Nicola Newman 46061580" userId="2491de6a-fc8d-4ba8-b7be-88809faba376" providerId="ADAL" clId="{6B98B9D7-80B0-4D8F-B613-D663CFD4E729}" dt="2026-01-13T11:32:26.781" v="30" actId="962"/>
          <ac:picMkLst>
            <pc:docMk/>
            <pc:sldMk cId="211429776" sldId="273"/>
            <ac:picMk id="26" creationId="{00000000-0000-0000-0000-000000000000}"/>
          </ac:picMkLst>
        </pc:picChg>
        <pc:picChg chg="mod">
          <ac:chgData name="Nicola Newman 46061580" userId="2491de6a-fc8d-4ba8-b7be-88809faba376" providerId="ADAL" clId="{6B98B9D7-80B0-4D8F-B613-D663CFD4E729}" dt="2026-01-13T11:32:29.415" v="34" actId="962"/>
          <ac:picMkLst>
            <pc:docMk/>
            <pc:sldMk cId="211429776" sldId="273"/>
            <ac:picMk id="43" creationId="{00000000-0000-0000-0000-000000000000}"/>
          </ac:picMkLst>
        </pc:picChg>
      </pc:sldChg>
      <pc:sldChg chg="addSp modSp mod">
        <pc:chgData name="Nicola Newman 46061580" userId="2491de6a-fc8d-4ba8-b7be-88809faba376" providerId="ADAL" clId="{6B98B9D7-80B0-4D8F-B613-D663CFD4E729}" dt="2026-01-13T11:39:21.190" v="102" actId="33771"/>
        <pc:sldMkLst>
          <pc:docMk/>
          <pc:sldMk cId="356087203" sldId="275"/>
        </pc:sldMkLst>
        <pc:spChg chg="add mod">
          <ac:chgData name="Nicola Newman 46061580" userId="2491de6a-fc8d-4ba8-b7be-88809faba376" providerId="ADAL" clId="{6B98B9D7-80B0-4D8F-B613-D663CFD4E729}" dt="2026-01-13T11:39:21.190" v="102" actId="33771"/>
          <ac:spMkLst>
            <pc:docMk/>
            <pc:sldMk cId="356087203" sldId="275"/>
            <ac:spMk id="4" creationId="{23357C64-D7E5-02A5-8379-1FA32B11C0CD}"/>
          </ac:spMkLst>
        </pc:spChg>
        <pc:picChg chg="mod">
          <ac:chgData name="Nicola Newman 46061580" userId="2491de6a-fc8d-4ba8-b7be-88809faba376" providerId="ADAL" clId="{6B98B9D7-80B0-4D8F-B613-D663CFD4E729}" dt="2026-01-13T11:32:34.035" v="40" actId="962"/>
          <ac:picMkLst>
            <pc:docMk/>
            <pc:sldMk cId="356087203" sldId="275"/>
            <ac:picMk id="2" creationId="{00000000-0000-0000-0000-000000000000}"/>
          </ac:picMkLst>
        </pc:picChg>
        <pc:picChg chg="mod">
          <ac:chgData name="Nicola Newman 46061580" userId="2491de6a-fc8d-4ba8-b7be-88809faba376" providerId="ADAL" clId="{6B98B9D7-80B0-4D8F-B613-D663CFD4E729}" dt="2026-01-13T11:32:35.841" v="41" actId="962"/>
          <ac:picMkLst>
            <pc:docMk/>
            <pc:sldMk cId="356087203" sldId="275"/>
            <ac:picMk id="3" creationId="{00000000-0000-0000-0000-000000000000}"/>
          </ac:picMkLst>
        </pc:picChg>
        <pc:picChg chg="mod">
          <ac:chgData name="Nicola Newman 46061580" userId="2491de6a-fc8d-4ba8-b7be-88809faba376" providerId="ADAL" clId="{6B98B9D7-80B0-4D8F-B613-D663CFD4E729}" dt="2026-01-13T11:32:36.634" v="42" actId="962"/>
          <ac:picMkLst>
            <pc:docMk/>
            <pc:sldMk cId="356087203" sldId="275"/>
            <ac:picMk id="5" creationId="{00000000-0000-0000-0000-000000000000}"/>
          </ac:picMkLst>
        </pc:picChg>
        <pc:picChg chg="mod">
          <ac:chgData name="Nicola Newman 46061580" userId="2491de6a-fc8d-4ba8-b7be-88809faba376" providerId="ADAL" clId="{6B98B9D7-80B0-4D8F-B613-D663CFD4E729}" dt="2026-01-13T11:32:31.774" v="37" actId="962"/>
          <ac:picMkLst>
            <pc:docMk/>
            <pc:sldMk cId="356087203" sldId="275"/>
            <ac:picMk id="7" creationId="{00000000-0000-0000-0000-000000000000}"/>
          </ac:picMkLst>
        </pc:picChg>
        <pc:picChg chg="mod">
          <ac:chgData name="Nicola Newman 46061580" userId="2491de6a-fc8d-4ba8-b7be-88809faba376" providerId="ADAL" clId="{6B98B9D7-80B0-4D8F-B613-D663CFD4E729}" dt="2026-01-13T11:32:32.678" v="38" actId="962"/>
          <ac:picMkLst>
            <pc:docMk/>
            <pc:sldMk cId="356087203" sldId="275"/>
            <ac:picMk id="8" creationId="{00000000-0000-0000-0000-000000000000}"/>
          </ac:picMkLst>
        </pc:picChg>
        <pc:picChg chg="mod">
          <ac:chgData name="Nicola Newman 46061580" userId="2491de6a-fc8d-4ba8-b7be-88809faba376" providerId="ADAL" clId="{6B98B9D7-80B0-4D8F-B613-D663CFD4E729}" dt="2026-01-13T11:32:33.339" v="39" actId="962"/>
          <ac:picMkLst>
            <pc:docMk/>
            <pc:sldMk cId="356087203" sldId="275"/>
            <ac:picMk id="26" creationId="{00000000-0000-0000-0000-000000000000}"/>
          </ac:picMkLst>
        </pc:picChg>
        <pc:picChg chg="mod">
          <ac:chgData name="Nicola Newman 46061580" userId="2491de6a-fc8d-4ba8-b7be-88809faba376" providerId="ADAL" clId="{6B98B9D7-80B0-4D8F-B613-D663CFD4E729}" dt="2026-01-13T11:32:37.309" v="43" actId="962"/>
          <ac:picMkLst>
            <pc:docMk/>
            <pc:sldMk cId="356087203" sldId="275"/>
            <ac:picMk id="43" creationId="{00000000-0000-0000-0000-000000000000}"/>
          </ac:picMkLst>
        </pc:picChg>
        <pc:cxnChg chg="mod">
          <ac:chgData name="Nicola Newman 46061580" userId="2491de6a-fc8d-4ba8-b7be-88809faba376" providerId="ADAL" clId="{6B98B9D7-80B0-4D8F-B613-D663CFD4E729}" dt="2026-01-13T11:32:42.487" v="44" actId="962"/>
          <ac:cxnSpMkLst>
            <pc:docMk/>
            <pc:sldMk cId="356087203" sldId="275"/>
            <ac:cxnSpMk id="18" creationId="{00000000-0000-0000-0000-000000000000}"/>
          </ac:cxnSpMkLst>
        </pc:cxnChg>
        <pc:cxnChg chg="mod">
          <ac:chgData name="Nicola Newman 46061580" userId="2491de6a-fc8d-4ba8-b7be-88809faba376" providerId="ADAL" clId="{6B98B9D7-80B0-4D8F-B613-D663CFD4E729}" dt="2026-01-13T11:32:43.013" v="45" actId="962"/>
          <ac:cxnSpMkLst>
            <pc:docMk/>
            <pc:sldMk cId="356087203" sldId="275"/>
            <ac:cxnSpMk id="39" creationId="{00000000-0000-0000-0000-000000000000}"/>
          </ac:cxnSpMkLst>
        </pc:cxnChg>
        <pc:cxnChg chg="mod">
          <ac:chgData name="Nicola Newman 46061580" userId="2491de6a-fc8d-4ba8-b7be-88809faba376" providerId="ADAL" clId="{6B98B9D7-80B0-4D8F-B613-D663CFD4E729}" dt="2026-01-13T11:32:43.971" v="46" actId="962"/>
          <ac:cxnSpMkLst>
            <pc:docMk/>
            <pc:sldMk cId="356087203" sldId="275"/>
            <ac:cxnSpMk id="40" creationId="{00000000-0000-0000-0000-000000000000}"/>
          </ac:cxnSpMkLst>
        </pc:cxnChg>
        <pc:cxnChg chg="mod">
          <ac:chgData name="Nicola Newman 46061580" userId="2491de6a-fc8d-4ba8-b7be-88809faba376" providerId="ADAL" clId="{6B98B9D7-80B0-4D8F-B613-D663CFD4E729}" dt="2026-01-13T11:32:44.502" v="47" actId="962"/>
          <ac:cxnSpMkLst>
            <pc:docMk/>
            <pc:sldMk cId="356087203" sldId="275"/>
            <ac:cxnSpMk id="41" creationId="{00000000-0000-0000-0000-000000000000}"/>
          </ac:cxnSpMkLst>
        </pc:cxnChg>
        <pc:cxnChg chg="mod">
          <ac:chgData name="Nicola Newman 46061580" userId="2491de6a-fc8d-4ba8-b7be-88809faba376" providerId="ADAL" clId="{6B98B9D7-80B0-4D8F-B613-D663CFD4E729}" dt="2026-01-13T11:32:45.066" v="48" actId="962"/>
          <ac:cxnSpMkLst>
            <pc:docMk/>
            <pc:sldMk cId="356087203" sldId="275"/>
            <ac:cxnSpMk id="45" creationId="{00000000-0000-0000-0000-000000000000}"/>
          </ac:cxnSpMkLst>
        </pc:cxnChg>
        <pc:cxnChg chg="mod">
          <ac:chgData name="Nicola Newman 46061580" userId="2491de6a-fc8d-4ba8-b7be-88809faba376" providerId="ADAL" clId="{6B98B9D7-80B0-4D8F-B613-D663CFD4E729}" dt="2026-01-13T11:32:45.604" v="49" actId="962"/>
          <ac:cxnSpMkLst>
            <pc:docMk/>
            <pc:sldMk cId="356087203" sldId="275"/>
            <ac:cxnSpMk id="46" creationId="{00000000-0000-0000-0000-000000000000}"/>
          </ac:cxnSpMkLst>
        </pc:cxnChg>
        <pc:cxnChg chg="mod">
          <ac:chgData name="Nicola Newman 46061580" userId="2491de6a-fc8d-4ba8-b7be-88809faba376" providerId="ADAL" clId="{6B98B9D7-80B0-4D8F-B613-D663CFD4E729}" dt="2026-01-13T11:32:46.345" v="50" actId="962"/>
          <ac:cxnSpMkLst>
            <pc:docMk/>
            <pc:sldMk cId="356087203" sldId="275"/>
            <ac:cxnSpMk id="47" creationId="{00000000-0000-0000-0000-000000000000}"/>
          </ac:cxnSpMkLst>
        </pc:cxnChg>
      </pc:sldChg>
      <pc:sldChg chg="addSp modSp mod">
        <pc:chgData name="Nicola Newman 46061580" userId="2491de6a-fc8d-4ba8-b7be-88809faba376" providerId="ADAL" clId="{6B98B9D7-80B0-4D8F-B613-D663CFD4E729}" dt="2026-01-13T11:39:32.910" v="105" actId="33771"/>
        <pc:sldMkLst>
          <pc:docMk/>
          <pc:sldMk cId="2200741548" sldId="276"/>
        </pc:sldMkLst>
        <pc:spChg chg="add mod">
          <ac:chgData name="Nicola Newman 46061580" userId="2491de6a-fc8d-4ba8-b7be-88809faba376" providerId="ADAL" clId="{6B98B9D7-80B0-4D8F-B613-D663CFD4E729}" dt="2026-01-13T11:39:32.910" v="105" actId="33771"/>
          <ac:spMkLst>
            <pc:docMk/>
            <pc:sldMk cId="2200741548" sldId="276"/>
            <ac:spMk id="2" creationId="{A2D9340E-AF76-3D5F-AB6A-AE8D09E0304B}"/>
          </ac:spMkLst>
        </pc:spChg>
        <pc:picChg chg="mod">
          <ac:chgData name="Nicola Newman 46061580" userId="2491de6a-fc8d-4ba8-b7be-88809faba376" providerId="ADAL" clId="{6B98B9D7-80B0-4D8F-B613-D663CFD4E729}" dt="2026-01-13T11:36:11.296" v="71" actId="962"/>
          <ac:picMkLst>
            <pc:docMk/>
            <pc:sldMk cId="2200741548" sldId="276"/>
            <ac:picMk id="6" creationId="{00000000-0000-0000-0000-000000000000}"/>
          </ac:picMkLst>
        </pc:picChg>
        <pc:picChg chg="mod">
          <ac:chgData name="Nicola Newman 46061580" userId="2491de6a-fc8d-4ba8-b7be-88809faba376" providerId="ADAL" clId="{6B98B9D7-80B0-4D8F-B613-D663CFD4E729}" dt="2026-01-13T11:36:18.856" v="73" actId="962"/>
          <ac:picMkLst>
            <pc:docMk/>
            <pc:sldMk cId="2200741548" sldId="276"/>
            <ac:picMk id="7" creationId="{00000000-0000-0000-0000-000000000000}"/>
          </ac:picMkLst>
        </pc:picChg>
        <pc:picChg chg="mod">
          <ac:chgData name="Nicola Newman 46061580" userId="2491de6a-fc8d-4ba8-b7be-88809faba376" providerId="ADAL" clId="{6B98B9D7-80B0-4D8F-B613-D663CFD4E729}" dt="2026-01-13T11:36:26.507" v="75" actId="962"/>
          <ac:picMkLst>
            <pc:docMk/>
            <pc:sldMk cId="2200741548" sldId="276"/>
            <ac:picMk id="8" creationId="{00000000-0000-0000-0000-000000000000}"/>
          </ac:picMkLst>
        </pc:picChg>
        <pc:picChg chg="mod">
          <ac:chgData name="Nicola Newman 46061580" userId="2491de6a-fc8d-4ba8-b7be-88809faba376" providerId="ADAL" clId="{6B98B9D7-80B0-4D8F-B613-D663CFD4E729}" dt="2026-01-13T11:36:05.212" v="69" actId="962"/>
          <ac:picMkLst>
            <pc:docMk/>
            <pc:sldMk cId="2200741548" sldId="276"/>
            <ac:picMk id="9" creationId="{00000000-0000-0000-0000-000000000000}"/>
          </ac:picMkLst>
        </pc:picChg>
        <pc:picChg chg="mod">
          <ac:chgData name="Nicola Newman 46061580" userId="2491de6a-fc8d-4ba8-b7be-88809faba376" providerId="ADAL" clId="{6B98B9D7-80B0-4D8F-B613-D663CFD4E729}" dt="2026-01-13T11:36:32.578" v="77" actId="962"/>
          <ac:picMkLst>
            <pc:docMk/>
            <pc:sldMk cId="2200741548" sldId="276"/>
            <ac:picMk id="10" creationId="{00000000-0000-0000-0000-000000000000}"/>
          </ac:picMkLst>
        </pc:picChg>
        <pc:picChg chg="mod">
          <ac:chgData name="Nicola Newman 46061580" userId="2491de6a-fc8d-4ba8-b7be-88809faba376" providerId="ADAL" clId="{6B98B9D7-80B0-4D8F-B613-D663CFD4E729}" dt="2026-01-13T11:36:39.801" v="79" actId="962"/>
          <ac:picMkLst>
            <pc:docMk/>
            <pc:sldMk cId="2200741548" sldId="276"/>
            <ac:picMk id="11" creationId="{00000000-0000-0000-0000-000000000000}"/>
          </ac:picMkLst>
        </pc:picChg>
        <pc:picChg chg="mod">
          <ac:chgData name="Nicola Newman 46061580" userId="2491de6a-fc8d-4ba8-b7be-88809faba376" providerId="ADAL" clId="{6B98B9D7-80B0-4D8F-B613-D663CFD4E729}" dt="2026-01-13T11:36:45.689" v="81" actId="962"/>
          <ac:picMkLst>
            <pc:docMk/>
            <pc:sldMk cId="2200741548" sldId="276"/>
            <ac:picMk id="12" creationId="{00000000-0000-0000-0000-000000000000}"/>
          </ac:picMkLst>
        </pc:picChg>
        <pc:picChg chg="mod">
          <ac:chgData name="Nicola Newman 46061580" userId="2491de6a-fc8d-4ba8-b7be-88809faba376" providerId="ADAL" clId="{6B98B9D7-80B0-4D8F-B613-D663CFD4E729}" dt="2026-01-13T11:36:51.067" v="83" actId="962"/>
          <ac:picMkLst>
            <pc:docMk/>
            <pc:sldMk cId="2200741548" sldId="276"/>
            <ac:picMk id="13" creationId="{00000000-0000-0000-0000-000000000000}"/>
          </ac:picMkLst>
        </pc:picChg>
        <pc:picChg chg="mod">
          <ac:chgData name="Nicola Newman 46061580" userId="2491de6a-fc8d-4ba8-b7be-88809faba376" providerId="ADAL" clId="{6B98B9D7-80B0-4D8F-B613-D663CFD4E729}" dt="2026-01-13T11:36:56.543" v="85" actId="962"/>
          <ac:picMkLst>
            <pc:docMk/>
            <pc:sldMk cId="2200741548" sldId="276"/>
            <ac:picMk id="14" creationId="{00000000-0000-0000-0000-000000000000}"/>
          </ac:picMkLst>
        </pc:picChg>
      </pc:sldChg>
      <pc:sldChg chg="addSp modSp mod">
        <pc:chgData name="Nicola Newman 46061580" userId="2491de6a-fc8d-4ba8-b7be-88809faba376" providerId="ADAL" clId="{6B98B9D7-80B0-4D8F-B613-D663CFD4E729}" dt="2026-01-13T11:39:35.795" v="106" actId="33771"/>
        <pc:sldMkLst>
          <pc:docMk/>
          <pc:sldMk cId="4213354797" sldId="277"/>
        </pc:sldMkLst>
        <pc:spChg chg="add mod">
          <ac:chgData name="Nicola Newman 46061580" userId="2491de6a-fc8d-4ba8-b7be-88809faba376" providerId="ADAL" clId="{6B98B9D7-80B0-4D8F-B613-D663CFD4E729}" dt="2026-01-13T11:39:35.795" v="106" actId="33771"/>
          <ac:spMkLst>
            <pc:docMk/>
            <pc:sldMk cId="4213354797" sldId="277"/>
            <ac:spMk id="6" creationId="{D7C96F34-C4CA-37B6-2502-F11413749D45}"/>
          </ac:spMkLst>
        </pc:spChg>
        <pc:picChg chg="mod">
          <ac:chgData name="Nicola Newman 46061580" userId="2491de6a-fc8d-4ba8-b7be-88809faba376" providerId="ADAL" clId="{6B98B9D7-80B0-4D8F-B613-D663CFD4E729}" dt="2026-01-13T11:37:02.492" v="87" actId="962"/>
          <ac:picMkLst>
            <pc:docMk/>
            <pc:sldMk cId="4213354797" sldId="277"/>
            <ac:picMk id="2" creationId="{00000000-0000-0000-0000-000000000000}"/>
          </ac:picMkLst>
        </pc:picChg>
        <pc:picChg chg="mod">
          <ac:chgData name="Nicola Newman 46061580" userId="2491de6a-fc8d-4ba8-b7be-88809faba376" providerId="ADAL" clId="{6B98B9D7-80B0-4D8F-B613-D663CFD4E729}" dt="2026-01-13T11:35:01.561" v="59" actId="962"/>
          <ac:picMkLst>
            <pc:docMk/>
            <pc:sldMk cId="4213354797" sldId="277"/>
            <ac:picMk id="3" creationId="{00000000-0000-0000-0000-000000000000}"/>
          </ac:picMkLst>
        </pc:picChg>
        <pc:picChg chg="mod">
          <ac:chgData name="Nicola Newman 46061580" userId="2491de6a-fc8d-4ba8-b7be-88809faba376" providerId="ADAL" clId="{6B98B9D7-80B0-4D8F-B613-D663CFD4E729}" dt="2026-01-13T11:35:05.091" v="60" actId="962"/>
          <ac:picMkLst>
            <pc:docMk/>
            <pc:sldMk cId="4213354797" sldId="277"/>
            <ac:picMk id="5" creationId="{00000000-0000-0000-0000-000000000000}"/>
          </ac:picMkLst>
        </pc:picChg>
        <pc:picChg chg="mod">
          <ac:chgData name="Nicola Newman 46061580" userId="2491de6a-fc8d-4ba8-b7be-88809faba376" providerId="ADAL" clId="{6B98B9D7-80B0-4D8F-B613-D663CFD4E729}" dt="2026-01-13T11:37:08.078" v="89" actId="962"/>
          <ac:picMkLst>
            <pc:docMk/>
            <pc:sldMk cId="4213354797" sldId="277"/>
            <ac:picMk id="16" creationId="{00000000-0000-0000-0000-000000000000}"/>
          </ac:picMkLst>
        </pc:picChg>
        <pc:picChg chg="mod">
          <ac:chgData name="Nicola Newman 46061580" userId="2491de6a-fc8d-4ba8-b7be-88809faba376" providerId="ADAL" clId="{6B98B9D7-80B0-4D8F-B613-D663CFD4E729}" dt="2026-01-13T11:37:13.898" v="91" actId="962"/>
          <ac:picMkLst>
            <pc:docMk/>
            <pc:sldMk cId="4213354797" sldId="277"/>
            <ac:picMk id="17" creationId="{00000000-0000-0000-0000-000000000000}"/>
          </ac:picMkLst>
        </pc:picChg>
        <pc:picChg chg="mod">
          <ac:chgData name="Nicola Newman 46061580" userId="2491de6a-fc8d-4ba8-b7be-88809faba376" providerId="ADAL" clId="{6B98B9D7-80B0-4D8F-B613-D663CFD4E729}" dt="2026-01-13T11:35:19.768" v="61" actId="962"/>
          <ac:picMkLst>
            <pc:docMk/>
            <pc:sldMk cId="4213354797" sldId="277"/>
            <ac:picMk id="18" creationId="{00000000-0000-0000-0000-000000000000}"/>
          </ac:picMkLst>
        </pc:picChg>
        <pc:picChg chg="mod">
          <ac:chgData name="Nicola Newman 46061580" userId="2491de6a-fc8d-4ba8-b7be-88809faba376" providerId="ADAL" clId="{6B98B9D7-80B0-4D8F-B613-D663CFD4E729}" dt="2026-01-13T11:37:20.012" v="93" actId="962"/>
          <ac:picMkLst>
            <pc:docMk/>
            <pc:sldMk cId="4213354797" sldId="277"/>
            <ac:picMk id="19" creationId="{00000000-0000-0000-0000-000000000000}"/>
          </ac:picMkLst>
        </pc:picChg>
        <pc:picChg chg="mod">
          <ac:chgData name="Nicola Newman 46061580" userId="2491de6a-fc8d-4ba8-b7be-88809faba376" providerId="ADAL" clId="{6B98B9D7-80B0-4D8F-B613-D663CFD4E729}" dt="2026-01-13T11:35:35.018" v="63" actId="962"/>
          <ac:picMkLst>
            <pc:docMk/>
            <pc:sldMk cId="4213354797" sldId="277"/>
            <ac:picMk id="20" creationId="{00000000-0000-0000-0000-000000000000}"/>
          </ac:picMkLst>
        </pc:picChg>
        <pc:picChg chg="mod">
          <ac:chgData name="Nicola Newman 46061580" userId="2491de6a-fc8d-4ba8-b7be-88809faba376" providerId="ADAL" clId="{6B98B9D7-80B0-4D8F-B613-D663CFD4E729}" dt="2026-01-13T11:37:24.579" v="95" actId="962"/>
          <ac:picMkLst>
            <pc:docMk/>
            <pc:sldMk cId="4213354797" sldId="277"/>
            <ac:picMk id="21" creationId="{00000000-0000-0000-0000-000000000000}"/>
          </ac:picMkLst>
        </pc:picChg>
      </pc:sldChg>
      <pc:sldChg chg="addSp modSp mod">
        <pc:chgData name="Nicola Newman 46061580" userId="2491de6a-fc8d-4ba8-b7be-88809faba376" providerId="ADAL" clId="{6B98B9D7-80B0-4D8F-B613-D663CFD4E729}" dt="2026-01-13T11:39:30.332" v="104" actId="33771"/>
        <pc:sldMkLst>
          <pc:docMk/>
          <pc:sldMk cId="1058817924" sldId="278"/>
        </pc:sldMkLst>
        <pc:spChg chg="add mod">
          <ac:chgData name="Nicola Newman 46061580" userId="2491de6a-fc8d-4ba8-b7be-88809faba376" providerId="ADAL" clId="{6B98B9D7-80B0-4D8F-B613-D663CFD4E729}" dt="2026-01-13T11:39:30.332" v="104" actId="33771"/>
          <ac:spMkLst>
            <pc:docMk/>
            <pc:sldMk cId="1058817924" sldId="278"/>
            <ac:spMk id="2" creationId="{94064309-DD5F-120E-C9C6-00D64205871D}"/>
          </ac:spMkLst>
        </pc:spChg>
        <pc:grpChg chg="mod">
          <ac:chgData name="Nicola Newman 46061580" userId="2491de6a-fc8d-4ba8-b7be-88809faba376" providerId="ADAL" clId="{6B98B9D7-80B0-4D8F-B613-D663CFD4E729}" dt="2026-01-13T11:32:53.959" v="58" actId="962"/>
          <ac:grpSpMkLst>
            <pc:docMk/>
            <pc:sldMk cId="1058817924" sldId="278"/>
            <ac:grpSpMk id="15" creationId="{00000000-0000-0000-0000-000000000000}"/>
          </ac:grpSpMkLst>
        </pc:grpChg>
        <pc:picChg chg="mod">
          <ac:chgData name="Nicola Newman 46061580" userId="2491de6a-fc8d-4ba8-b7be-88809faba376" providerId="ADAL" clId="{6B98B9D7-80B0-4D8F-B613-D663CFD4E729}" dt="2026-01-13T11:32:51.203" v="55" actId="962"/>
          <ac:picMkLst>
            <pc:docMk/>
            <pc:sldMk cId="1058817924" sldId="278"/>
            <ac:picMk id="4" creationId="{00000000-0000-0000-0000-000000000000}"/>
          </ac:picMkLst>
        </pc:picChg>
        <pc:picChg chg="mod">
          <ac:chgData name="Nicola Newman 46061580" userId="2491de6a-fc8d-4ba8-b7be-88809faba376" providerId="ADAL" clId="{6B98B9D7-80B0-4D8F-B613-D663CFD4E729}" dt="2026-01-13T11:32:52.257" v="56" actId="962"/>
          <ac:picMkLst>
            <pc:docMk/>
            <pc:sldMk cId="1058817924" sldId="278"/>
            <ac:picMk id="5" creationId="{00000000-0000-0000-0000-000000000000}"/>
          </ac:picMkLst>
        </pc:picChg>
        <pc:picChg chg="mod">
          <ac:chgData name="Nicola Newman 46061580" userId="2491de6a-fc8d-4ba8-b7be-88809faba376" providerId="ADAL" clId="{6B98B9D7-80B0-4D8F-B613-D663CFD4E729}" dt="2026-01-13T11:32:53.157" v="57" actId="962"/>
          <ac:picMkLst>
            <pc:docMk/>
            <pc:sldMk cId="1058817924" sldId="278"/>
            <ac:picMk id="9" creationId="{00000000-0000-0000-0000-000000000000}"/>
          </ac:picMkLst>
        </pc:picChg>
      </pc:sldChg>
      <pc:sldChg chg="addSp modSp mod">
        <pc:chgData name="Nicola Newman 46061580" userId="2491de6a-fc8d-4ba8-b7be-88809faba376" providerId="ADAL" clId="{6B98B9D7-80B0-4D8F-B613-D663CFD4E729}" dt="2026-01-13T11:39:26.938" v="103" actId="33771"/>
        <pc:sldMkLst>
          <pc:docMk/>
          <pc:sldMk cId="3166380670" sldId="279"/>
        </pc:sldMkLst>
        <pc:spChg chg="add mod">
          <ac:chgData name="Nicola Newman 46061580" userId="2491de6a-fc8d-4ba8-b7be-88809faba376" providerId="ADAL" clId="{6B98B9D7-80B0-4D8F-B613-D663CFD4E729}" dt="2026-01-13T11:39:26.938" v="103" actId="33771"/>
          <ac:spMkLst>
            <pc:docMk/>
            <pc:sldMk cId="3166380670" sldId="279"/>
            <ac:spMk id="2" creationId="{F29E091F-6485-1360-160C-33AD48DA4419}"/>
          </ac:spMkLst>
        </pc:spChg>
        <pc:grpChg chg="mod">
          <ac:chgData name="Nicola Newman 46061580" userId="2491de6a-fc8d-4ba8-b7be-88809faba376" providerId="ADAL" clId="{6B98B9D7-80B0-4D8F-B613-D663CFD4E729}" dt="2026-01-13T11:32:47.767" v="51" actId="962"/>
          <ac:grpSpMkLst>
            <pc:docMk/>
            <pc:sldMk cId="3166380670" sldId="279"/>
            <ac:grpSpMk id="15" creationId="{00000000-0000-0000-0000-000000000000}"/>
          </ac:grpSpMkLst>
        </pc:grpChg>
        <pc:picChg chg="mod">
          <ac:chgData name="Nicola Newman 46061580" userId="2491de6a-fc8d-4ba8-b7be-88809faba376" providerId="ADAL" clId="{6B98B9D7-80B0-4D8F-B613-D663CFD4E729}" dt="2026-01-13T11:32:48.784" v="52" actId="962"/>
          <ac:picMkLst>
            <pc:docMk/>
            <pc:sldMk cId="3166380670" sldId="279"/>
            <ac:picMk id="3" creationId="{00000000-0000-0000-0000-000000000000}"/>
          </ac:picMkLst>
        </pc:picChg>
        <pc:picChg chg="mod">
          <ac:chgData name="Nicola Newman 46061580" userId="2491de6a-fc8d-4ba8-b7be-88809faba376" providerId="ADAL" clId="{6B98B9D7-80B0-4D8F-B613-D663CFD4E729}" dt="2026-01-13T11:32:49.510" v="53" actId="962"/>
          <ac:picMkLst>
            <pc:docMk/>
            <pc:sldMk cId="3166380670" sldId="279"/>
            <ac:picMk id="6" creationId="{00000000-0000-0000-0000-000000000000}"/>
          </ac:picMkLst>
        </pc:picChg>
        <pc:picChg chg="mod">
          <ac:chgData name="Nicola Newman 46061580" userId="2491de6a-fc8d-4ba8-b7be-88809faba376" providerId="ADAL" clId="{6B98B9D7-80B0-4D8F-B613-D663CFD4E729}" dt="2026-01-13T11:32:50.072" v="54" actId="962"/>
          <ac:picMkLst>
            <pc:docMk/>
            <pc:sldMk cId="3166380670" sldId="279"/>
            <ac:picMk id="7" creationId="{00000000-0000-0000-0000-000000000000}"/>
          </ac:picMkLst>
        </pc:picChg>
      </pc:sldChg>
      <pc:sldMasterChg chg="addSp mod">
        <pc:chgData name="Nicola Newman 46061580" userId="2491de6a-fc8d-4ba8-b7be-88809faba376" providerId="ADAL" clId="{6B98B9D7-80B0-4D8F-B613-D663CFD4E729}" dt="2026-01-13T11:28:37.179" v="2" actId="33475"/>
        <pc:sldMasterMkLst>
          <pc:docMk/>
          <pc:sldMasterMk cId="585007132" sldId="2147483648"/>
        </pc:sldMasterMkLst>
        <pc:spChg chg="add">
          <ac:chgData name="Nicola Newman 46061580" userId="2491de6a-fc8d-4ba8-b7be-88809faba376" providerId="ADAL" clId="{6B98B9D7-80B0-4D8F-B613-D663CFD4E729}" dt="2026-01-13T11:28:37.179" v="2" actId="33475"/>
          <ac:spMkLst>
            <pc:docMk/>
            <pc:sldMasterMk cId="585007132" sldId="2147483648"/>
            <ac:spMk id="9" creationId="{A4ACFEFC-9FD7-414B-C002-31645B41BC5F}"/>
          </ac:spMkLst>
        </pc:spChg>
        <pc:spChg chg="add">
          <ac:chgData name="Nicola Newman 46061580" userId="2491de6a-fc8d-4ba8-b7be-88809faba376" providerId="ADAL" clId="{6B98B9D7-80B0-4D8F-B613-D663CFD4E729}" dt="2026-01-13T11:28:37.179" v="2" actId="33475"/>
          <ac:spMkLst>
            <pc:docMk/>
            <pc:sldMasterMk cId="585007132" sldId="2147483648"/>
            <ac:spMk id="10" creationId="{A6973971-057B-CC10-E8C0-D3CBD0C6FBDD}"/>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43C417-E26D-264C-BF3D-C9A27ACDC62D}" type="datetimeFigureOut">
              <a:rPr lang="en-US" smtClean="0"/>
              <a:t>1/13/2026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922B44-A59C-AE44-957C-7858C2443000}" type="slidenum">
              <a:rPr lang="en-US" smtClean="0"/>
              <a:t>‹#›</a:t>
            </a:fld>
            <a:endParaRPr lang="en-US"/>
          </a:p>
        </p:txBody>
      </p:sp>
    </p:spTree>
    <p:extLst>
      <p:ext uri="{BB962C8B-B14F-4D97-AF65-F5344CB8AC3E}">
        <p14:creationId xmlns:p14="http://schemas.microsoft.com/office/powerpoint/2010/main" val="19412370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2</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Medieval/Tudor/Stuart map: where/when is this map from? note any changes about how it is made to the previous two. </a:t>
            </a:r>
          </a:p>
          <a:p>
            <a:r>
              <a:rPr lang="en-US" dirty="0"/>
              <a:t>look for : familiar places, sites relevant to the theme and social change indicators</a:t>
            </a:r>
          </a:p>
        </p:txBody>
      </p:sp>
      <p:sp>
        <p:nvSpPr>
          <p:cNvPr id="4" name="Slide Number Placeholder 3"/>
          <p:cNvSpPr>
            <a:spLocks noGrp="1"/>
          </p:cNvSpPr>
          <p:nvPr>
            <p:ph type="sldNum" sz="quarter" idx="10"/>
          </p:nvPr>
        </p:nvSpPr>
        <p:spPr/>
        <p:txBody>
          <a:bodyPr/>
          <a:lstStyle/>
          <a:p>
            <a:fld id="{91922B44-A59C-AE44-957C-7858C2443000}" type="slidenum">
              <a:rPr lang="en-US" smtClean="0"/>
              <a:t>11</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12</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13</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in timeline</a:t>
            </a:r>
            <a:r>
              <a:rPr lang="en-US" baseline="0" dirty="0"/>
              <a:t> order</a:t>
            </a:r>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14</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correct timeline order, There have been organized policing at the dockyard since Samuel Pepys, then Secretary to the Admiralty, appointed Watchmen (Porters) assisted by </a:t>
            </a:r>
            <a:r>
              <a:rPr lang="en-US" baseline="0" dirty="0" err="1"/>
              <a:t>Rounders</a:t>
            </a:r>
            <a:r>
              <a:rPr lang="en-US" baseline="0" dirty="0"/>
              <a:t> </a:t>
            </a:r>
            <a:r>
              <a:rPr lang="mr-IN" baseline="0" dirty="0"/>
              <a:t>–</a:t>
            </a:r>
            <a:r>
              <a:rPr lang="en-US" baseline="0" dirty="0"/>
              <a:t> to patrol and Warders- to look after prisoners in 1686</a:t>
            </a:r>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15</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these punishments.</a:t>
            </a:r>
            <a:r>
              <a:rPr lang="en-US" baseline="0" dirty="0"/>
              <a:t> Think about: Why the crimes are different in each each time period? Do some crimes continue throughout? Are some bigger crimes than others?</a:t>
            </a:r>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16</a:t>
            </a:fld>
            <a:endParaRPr lang="en-US"/>
          </a:p>
        </p:txBody>
      </p:sp>
    </p:spTree>
    <p:extLst>
      <p:ext uri="{BB962C8B-B14F-4D97-AF65-F5344CB8AC3E}">
        <p14:creationId xmlns:p14="http://schemas.microsoft.com/office/powerpoint/2010/main" val="240606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these punishments.</a:t>
            </a:r>
            <a:r>
              <a:rPr lang="en-US" baseline="0" dirty="0"/>
              <a:t> Think about: Why do the punishments change? What would be the most boring punishment?  Which would be the most exhausting? Why do you think they might prevent people from reoffending? Why do you think we don’t use certain punishments anymore?</a:t>
            </a:r>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17</a:t>
            </a:fld>
            <a:endParaRPr lang="en-US"/>
          </a:p>
        </p:txBody>
      </p:sp>
    </p:spTree>
    <p:extLst>
      <p:ext uri="{BB962C8B-B14F-4D97-AF65-F5344CB8AC3E}">
        <p14:creationId xmlns:p14="http://schemas.microsoft.com/office/powerpoint/2010/main" val="240606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3</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4</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Modern/Contemporary map: where/when is this map from? locate and plot current places</a:t>
            </a:r>
          </a:p>
          <a:p>
            <a:r>
              <a:rPr lang="en-US" dirty="0"/>
              <a:t>look for locations: home, school, local landmarks, </a:t>
            </a:r>
            <a:r>
              <a:rPr lang="en-US" dirty="0" err="1"/>
              <a:t>kent</a:t>
            </a:r>
            <a:r>
              <a:rPr lang="en-US" dirty="0"/>
              <a:t> police museum</a:t>
            </a:r>
            <a:r>
              <a:rPr lang="en-US" baseline="0" dirty="0"/>
              <a:t> </a:t>
            </a:r>
            <a:r>
              <a:rPr lang="en-US" baseline="0" dirty="0" err="1"/>
              <a:t>F</a:t>
            </a:r>
            <a:r>
              <a:rPr lang="en-US" dirty="0" err="1"/>
              <a:t>aversham</a:t>
            </a:r>
            <a:r>
              <a:rPr lang="en-US" dirty="0"/>
              <a:t>, Chatham dockyard, Guildhall museum Rochester</a:t>
            </a:r>
          </a:p>
        </p:txBody>
      </p:sp>
      <p:sp>
        <p:nvSpPr>
          <p:cNvPr id="4" name="Slide Number Placeholder 3"/>
          <p:cNvSpPr>
            <a:spLocks noGrp="1"/>
          </p:cNvSpPr>
          <p:nvPr>
            <p:ph type="sldNum" sz="quarter" idx="10"/>
          </p:nvPr>
        </p:nvSpPr>
        <p:spPr/>
        <p:txBody>
          <a:bodyPr/>
          <a:lstStyle/>
          <a:p>
            <a:fld id="{91922B44-A59C-AE44-957C-7858C2443000}" type="slidenum">
              <a:rPr lang="en-US" smtClean="0"/>
              <a:t>5</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6</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7</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in time.</a:t>
            </a:r>
            <a:r>
              <a:rPr lang="en-US" baseline="0" dirty="0"/>
              <a:t> W</a:t>
            </a:r>
            <a:r>
              <a:rPr lang="en-US" dirty="0"/>
              <a:t>here/when is this map from? Note any changes about how it is made. </a:t>
            </a:r>
          </a:p>
          <a:p>
            <a:r>
              <a:rPr lang="en-US" dirty="0"/>
              <a:t>look for : familiar places, sites relevant to the theme and social change indicators </a:t>
            </a:r>
          </a:p>
        </p:txBody>
      </p:sp>
      <p:sp>
        <p:nvSpPr>
          <p:cNvPr id="4" name="Slide Number Placeholder 3"/>
          <p:cNvSpPr>
            <a:spLocks noGrp="1"/>
          </p:cNvSpPr>
          <p:nvPr>
            <p:ph type="sldNum" sz="quarter" idx="10"/>
          </p:nvPr>
        </p:nvSpPr>
        <p:spPr/>
        <p:txBody>
          <a:bodyPr/>
          <a:lstStyle/>
          <a:p>
            <a:fld id="{91922B44-A59C-AE44-957C-7858C2443000}" type="slidenum">
              <a:rPr lang="en-US" smtClean="0"/>
              <a:t>8</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9</a:t>
            </a:fld>
            <a:endParaRPr lang="en-US"/>
          </a:p>
        </p:txBody>
      </p:sp>
    </p:spTree>
    <p:extLst>
      <p:ext uri="{BB962C8B-B14F-4D97-AF65-F5344CB8AC3E}">
        <p14:creationId xmlns:p14="http://schemas.microsoft.com/office/powerpoint/2010/main" val="624505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22B44-A59C-AE44-957C-7858C2443000}" type="slidenum">
              <a:rPr lang="en-US" smtClean="0"/>
              <a:t>10</a:t>
            </a:fld>
            <a:endParaRPr lang="en-US"/>
          </a:p>
        </p:txBody>
      </p:sp>
    </p:spTree>
    <p:extLst>
      <p:ext uri="{BB962C8B-B14F-4D97-AF65-F5344CB8AC3E}">
        <p14:creationId xmlns:p14="http://schemas.microsoft.com/office/powerpoint/2010/main" val="624505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949D687-B238-834B-A007-C9C21FFBEEEC}"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F2D69-7F37-FB4B-9A2B-C6AA31B0EFB0}" type="slidenum">
              <a:rPr lang="en-US" smtClean="0"/>
              <a:t>‹#›</a:t>
            </a:fld>
            <a:endParaRPr lang="en-US"/>
          </a:p>
        </p:txBody>
      </p:sp>
    </p:spTree>
    <p:extLst>
      <p:ext uri="{BB962C8B-B14F-4D97-AF65-F5344CB8AC3E}">
        <p14:creationId xmlns:p14="http://schemas.microsoft.com/office/powerpoint/2010/main" val="798368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49D687-B238-834B-A007-C9C21FFBEEEC}"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F2D69-7F37-FB4B-9A2B-C6AA31B0EFB0}" type="slidenum">
              <a:rPr lang="en-US" smtClean="0"/>
              <a:t>‹#›</a:t>
            </a:fld>
            <a:endParaRPr lang="en-US"/>
          </a:p>
        </p:txBody>
      </p:sp>
    </p:spTree>
    <p:extLst>
      <p:ext uri="{BB962C8B-B14F-4D97-AF65-F5344CB8AC3E}">
        <p14:creationId xmlns:p14="http://schemas.microsoft.com/office/powerpoint/2010/main" val="1814384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49D687-B238-834B-A007-C9C21FFBEEEC}"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F2D69-7F37-FB4B-9A2B-C6AA31B0EFB0}" type="slidenum">
              <a:rPr lang="en-US" smtClean="0"/>
              <a:t>‹#›</a:t>
            </a:fld>
            <a:endParaRPr lang="en-US"/>
          </a:p>
        </p:txBody>
      </p:sp>
    </p:spTree>
    <p:extLst>
      <p:ext uri="{BB962C8B-B14F-4D97-AF65-F5344CB8AC3E}">
        <p14:creationId xmlns:p14="http://schemas.microsoft.com/office/powerpoint/2010/main" val="67101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49D687-B238-834B-A007-C9C21FFBEEEC}"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F2D69-7F37-FB4B-9A2B-C6AA31B0EFB0}" type="slidenum">
              <a:rPr lang="en-US" smtClean="0"/>
              <a:t>‹#›</a:t>
            </a:fld>
            <a:endParaRPr lang="en-US"/>
          </a:p>
        </p:txBody>
      </p:sp>
    </p:spTree>
    <p:extLst>
      <p:ext uri="{BB962C8B-B14F-4D97-AF65-F5344CB8AC3E}">
        <p14:creationId xmlns:p14="http://schemas.microsoft.com/office/powerpoint/2010/main" val="109202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949D687-B238-834B-A007-C9C21FFBEEEC}"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F2D69-7F37-FB4B-9A2B-C6AA31B0EFB0}" type="slidenum">
              <a:rPr lang="en-US" smtClean="0"/>
              <a:t>‹#›</a:t>
            </a:fld>
            <a:endParaRPr lang="en-US"/>
          </a:p>
        </p:txBody>
      </p:sp>
    </p:spTree>
    <p:extLst>
      <p:ext uri="{BB962C8B-B14F-4D97-AF65-F5344CB8AC3E}">
        <p14:creationId xmlns:p14="http://schemas.microsoft.com/office/powerpoint/2010/main" val="71026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949D687-B238-834B-A007-C9C21FFBEEEC}"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F2D69-7F37-FB4B-9A2B-C6AA31B0EFB0}" type="slidenum">
              <a:rPr lang="en-US" smtClean="0"/>
              <a:t>‹#›</a:t>
            </a:fld>
            <a:endParaRPr lang="en-US"/>
          </a:p>
        </p:txBody>
      </p:sp>
    </p:spTree>
    <p:extLst>
      <p:ext uri="{BB962C8B-B14F-4D97-AF65-F5344CB8AC3E}">
        <p14:creationId xmlns:p14="http://schemas.microsoft.com/office/powerpoint/2010/main" val="22172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949D687-B238-834B-A007-C9C21FFBEEEC}"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2F2D69-7F37-FB4B-9A2B-C6AA31B0EFB0}" type="slidenum">
              <a:rPr lang="en-US" smtClean="0"/>
              <a:t>‹#›</a:t>
            </a:fld>
            <a:endParaRPr lang="en-US"/>
          </a:p>
        </p:txBody>
      </p:sp>
    </p:spTree>
    <p:extLst>
      <p:ext uri="{BB962C8B-B14F-4D97-AF65-F5344CB8AC3E}">
        <p14:creationId xmlns:p14="http://schemas.microsoft.com/office/powerpoint/2010/main" val="947368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949D687-B238-834B-A007-C9C21FFBEEEC}" type="datetimeFigureOut">
              <a:rPr lang="en-US" smtClean="0"/>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2F2D69-7F37-FB4B-9A2B-C6AA31B0EFB0}" type="slidenum">
              <a:rPr lang="en-US" smtClean="0"/>
              <a:t>‹#›</a:t>
            </a:fld>
            <a:endParaRPr lang="en-US"/>
          </a:p>
        </p:txBody>
      </p:sp>
    </p:spTree>
    <p:extLst>
      <p:ext uri="{BB962C8B-B14F-4D97-AF65-F5344CB8AC3E}">
        <p14:creationId xmlns:p14="http://schemas.microsoft.com/office/powerpoint/2010/main" val="3838405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9D687-B238-834B-A007-C9C21FFBEEEC}" type="datetimeFigureOut">
              <a:rPr lang="en-US" smtClean="0"/>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2F2D69-7F37-FB4B-9A2B-C6AA31B0EFB0}" type="slidenum">
              <a:rPr lang="en-US" smtClean="0"/>
              <a:t>‹#›</a:t>
            </a:fld>
            <a:endParaRPr lang="en-US"/>
          </a:p>
        </p:txBody>
      </p:sp>
    </p:spTree>
    <p:extLst>
      <p:ext uri="{BB962C8B-B14F-4D97-AF65-F5344CB8AC3E}">
        <p14:creationId xmlns:p14="http://schemas.microsoft.com/office/powerpoint/2010/main" val="32197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49D687-B238-834B-A007-C9C21FFBEEEC}"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F2D69-7F37-FB4B-9A2B-C6AA31B0EFB0}" type="slidenum">
              <a:rPr lang="en-US" smtClean="0"/>
              <a:t>‹#›</a:t>
            </a:fld>
            <a:endParaRPr lang="en-US"/>
          </a:p>
        </p:txBody>
      </p:sp>
    </p:spTree>
    <p:extLst>
      <p:ext uri="{BB962C8B-B14F-4D97-AF65-F5344CB8AC3E}">
        <p14:creationId xmlns:p14="http://schemas.microsoft.com/office/powerpoint/2010/main" val="386773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49D687-B238-834B-A007-C9C21FFBEEEC}"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F2D69-7F37-FB4B-9A2B-C6AA31B0EFB0}" type="slidenum">
              <a:rPr lang="en-US" smtClean="0"/>
              <a:t>‹#›</a:t>
            </a:fld>
            <a:endParaRPr lang="en-US"/>
          </a:p>
        </p:txBody>
      </p:sp>
    </p:spTree>
    <p:extLst>
      <p:ext uri="{BB962C8B-B14F-4D97-AF65-F5344CB8AC3E}">
        <p14:creationId xmlns:p14="http://schemas.microsoft.com/office/powerpoint/2010/main" val="2555892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9D687-B238-834B-A007-C9C21FFBEEEC}" type="datetimeFigureOut">
              <a:rPr lang="en-US" smtClean="0"/>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F2D69-7F37-FB4B-9A2B-C6AA31B0EFB0}" type="slidenum">
              <a:rPr lang="en-US" smtClean="0"/>
              <a:t>‹#›</a:t>
            </a:fld>
            <a:endParaRPr lang="en-US"/>
          </a:p>
        </p:txBody>
      </p:sp>
      <p:sp>
        <p:nvSpPr>
          <p:cNvPr id="9" name="TextBox 8">
            <a:extLst>
              <a:ext uri="{FF2B5EF4-FFF2-40B4-BE49-F238E27FC236}">
                <a16:creationId xmlns:a16="http://schemas.microsoft.com/office/drawing/2014/main" id="{A4ACFEFC-9FD7-414B-C002-31645B41BC5F}"/>
              </a:ext>
            </a:extLst>
          </p:cNvPr>
          <p:cNvSpPr txBox="1"/>
          <p:nvPr userDrawn="1">
            <p:extLst>
              <p:ext uri="{1162E1C5-73C7-4A58-AE30-91384D911F3F}">
                <p184:classification xmlns:p184="http://schemas.microsoft.com/office/powerpoint/2018/4/main" val="hdr"/>
              </p:ext>
            </p:extLst>
          </p:nvPr>
        </p:nvSpPr>
        <p:spPr>
          <a:xfrm>
            <a:off x="4312412" y="63500"/>
            <a:ext cx="544513" cy="152400"/>
          </a:xfrm>
          <a:prstGeom prst="rect">
            <a:avLst/>
          </a:prstGeom>
        </p:spPr>
        <p:txBody>
          <a:bodyPr horzOverflow="overflow" lIns="0" tIns="0" rIns="0" bIns="0">
            <a:spAutoFit/>
          </a:bodyPr>
          <a:lstStyle/>
          <a:p>
            <a:pPr algn="l"/>
            <a:r>
              <a:rPr lang="en-GB" sz="1000">
                <a:solidFill>
                  <a:srgbClr val="0000FF">
                    <a:alpha val="50000"/>
                  </a:srgbClr>
                </a:solidFill>
                <a:latin typeface="Aptos" panose="020B0004020202020204" pitchFamily="34" charset="0"/>
              </a:rPr>
              <a:t>OFFICIAL</a:t>
            </a:r>
          </a:p>
        </p:txBody>
      </p:sp>
      <p:sp>
        <p:nvSpPr>
          <p:cNvPr id="10" name="TextBox 9">
            <a:extLst>
              <a:ext uri="{FF2B5EF4-FFF2-40B4-BE49-F238E27FC236}">
                <a16:creationId xmlns:a16="http://schemas.microsoft.com/office/drawing/2014/main" id="{A6973971-057B-CC10-E8C0-D3CBD0C6FBDD}"/>
              </a:ext>
            </a:extLst>
          </p:cNvPr>
          <p:cNvSpPr txBox="1"/>
          <p:nvPr userDrawn="1">
            <p:extLst>
              <p:ext uri="{1162E1C5-73C7-4A58-AE30-91384D911F3F}">
                <p184:classification xmlns:p184="http://schemas.microsoft.com/office/powerpoint/2018/4/main" val="ftr"/>
              </p:ext>
            </p:extLst>
          </p:nvPr>
        </p:nvSpPr>
        <p:spPr>
          <a:xfrm>
            <a:off x="4312412" y="6642100"/>
            <a:ext cx="544513" cy="152400"/>
          </a:xfrm>
          <a:prstGeom prst="rect">
            <a:avLst/>
          </a:prstGeom>
        </p:spPr>
        <p:txBody>
          <a:bodyPr horzOverflow="overflow" lIns="0" tIns="0" rIns="0" bIns="0">
            <a:spAutoFit/>
          </a:bodyPr>
          <a:lstStyle/>
          <a:p>
            <a:pPr algn="l"/>
            <a:r>
              <a:rPr lang="en-GB" sz="1000">
                <a:solidFill>
                  <a:srgbClr val="0000FF">
                    <a:alpha val="50000"/>
                  </a:srgbClr>
                </a:solidFill>
                <a:latin typeface="Aptos" panose="020B0004020202020204" pitchFamily="34" charset="0"/>
              </a:rPr>
              <a:t>OFFICIAL</a:t>
            </a:r>
          </a:p>
        </p:txBody>
      </p:sp>
    </p:spTree>
    <p:extLst>
      <p:ext uri="{BB962C8B-B14F-4D97-AF65-F5344CB8AC3E}">
        <p14:creationId xmlns:p14="http://schemas.microsoft.com/office/powerpoint/2010/main" val="585007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8" Type="http://schemas.openxmlformats.org/officeDocument/2006/relationships/image" Target="../media/image16.tif"/><Relationship Id="rId3" Type="http://schemas.openxmlformats.org/officeDocument/2006/relationships/image" Target="../media/image11.tif"/><Relationship Id="rId7" Type="http://schemas.openxmlformats.org/officeDocument/2006/relationships/image" Target="../media/image15.t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tif"/><Relationship Id="rId5" Type="http://schemas.openxmlformats.org/officeDocument/2006/relationships/image" Target="../media/image13.tif"/><Relationship Id="rId4" Type="http://schemas.openxmlformats.org/officeDocument/2006/relationships/image" Target="../media/image12.tif"/><Relationship Id="rId9" Type="http://schemas.openxmlformats.org/officeDocument/2006/relationships/image" Target="../media/image17.tif"/></Relationships>
</file>

<file path=ppt/slides/_rels/slide15.xml.rels><?xml version="1.0" encoding="UTF-8" standalone="yes"?>
<Relationships xmlns="http://schemas.openxmlformats.org/package/2006/relationships"><Relationship Id="rId8" Type="http://schemas.openxmlformats.org/officeDocument/2006/relationships/image" Target="../media/image15.tif"/><Relationship Id="rId3" Type="http://schemas.openxmlformats.org/officeDocument/2006/relationships/image" Target="../media/image18.emf"/><Relationship Id="rId7" Type="http://schemas.openxmlformats.org/officeDocument/2006/relationships/image" Target="../media/image14.ti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tif"/><Relationship Id="rId5" Type="http://schemas.openxmlformats.org/officeDocument/2006/relationships/image" Target="../media/image12.tif"/><Relationship Id="rId10" Type="http://schemas.openxmlformats.org/officeDocument/2006/relationships/image" Target="../media/image17.tif"/><Relationship Id="rId4" Type="http://schemas.openxmlformats.org/officeDocument/2006/relationships/image" Target="../media/image11.tif"/><Relationship Id="rId9" Type="http://schemas.openxmlformats.org/officeDocument/2006/relationships/image" Target="../media/image16.ti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hyperlink" Target="https://sketchfab.com/polyplay/collections/kent-police-662cee538d1c4ba1a1b4e9910c05c720" TargetMode="Externa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hyperlink" Target="https://sketchfab.com/polyplay/collections/the-guildhall-museum-3c0f75424730435d8fb86647d7c6ffb2" TargetMode="Externa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ff red.eps"/>
          <p:cNvPicPr>
            <a:picLocks noChangeAspect="1"/>
          </p:cNvPicPr>
          <p:nvPr/>
        </p:nvPicPr>
        <p:blipFill rotWithShape="1">
          <a:blip r:embed="rId2">
            <a:extLst>
              <a:ext uri="{28A0092B-C50C-407E-A947-70E740481C1C}">
                <a14:useLocalDpi xmlns:a14="http://schemas.microsoft.com/office/drawing/2010/main" val="0"/>
              </a:ext>
            </a:extLst>
          </a:blip>
          <a:srcRect r="7473" b="25829"/>
          <a:stretch/>
        </p:blipFill>
        <p:spPr>
          <a:xfrm>
            <a:off x="6690787" y="164764"/>
            <a:ext cx="2453213" cy="6693236"/>
          </a:xfrm>
          <a:prstGeom prst="rect">
            <a:avLst/>
          </a:prstGeom>
        </p:spPr>
      </p:pic>
      <p:grpSp>
        <p:nvGrpSpPr>
          <p:cNvPr id="14" name="Group 13">
            <a:extLst>
              <a:ext uri="{C183D7F6-B498-43B3-948B-1728B52AA6E4}">
                <adec:decorative xmlns:adec="http://schemas.microsoft.com/office/drawing/2017/decorative" val="1"/>
              </a:ext>
            </a:extLst>
          </p:cNvPr>
          <p:cNvGrpSpPr/>
          <p:nvPr/>
        </p:nvGrpSpPr>
        <p:grpSpPr>
          <a:xfrm>
            <a:off x="-1" y="0"/>
            <a:ext cx="1733691" cy="6857999"/>
            <a:chOff x="96635" y="124253"/>
            <a:chExt cx="1800002" cy="7120307"/>
          </a:xfrm>
        </p:grpSpPr>
        <p:sp>
          <p:nvSpPr>
            <p:cNvPr id="6" name="Rectangle 5"/>
            <p:cNvSpPr/>
            <p:nvPr/>
          </p:nvSpPr>
          <p:spPr>
            <a:xfrm>
              <a:off x="96635" y="1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96635" y="10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6635" y="18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96635" y="27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6635" y="36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 name="Rectangle 10"/>
            <p:cNvSpPr/>
            <p:nvPr/>
          </p:nvSpPr>
          <p:spPr>
            <a:xfrm>
              <a:off x="996635" y="45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6635" y="54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996636" y="6344560"/>
              <a:ext cx="900001"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silver button-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258" y="5317416"/>
            <a:ext cx="1418721" cy="1407140"/>
          </a:xfrm>
          <a:prstGeom prst="rect">
            <a:avLst/>
          </a:prstGeom>
        </p:spPr>
      </p:pic>
      <p:pic>
        <p:nvPicPr>
          <p:cNvPr id="15" name="Picture 14" descr="silver button-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258" y="2935601"/>
            <a:ext cx="1418721" cy="1407140"/>
          </a:xfrm>
          <a:prstGeom prst="rect">
            <a:avLst/>
          </a:prstGeom>
        </p:spPr>
      </p:pic>
      <p:pic>
        <p:nvPicPr>
          <p:cNvPr id="16" name="Picture 15" descr="silver button-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258" y="205143"/>
            <a:ext cx="1418721" cy="1407140"/>
          </a:xfrm>
          <a:prstGeom prst="rect">
            <a:avLst/>
          </a:prstGeom>
        </p:spPr>
      </p:pic>
      <p:sp>
        <p:nvSpPr>
          <p:cNvPr id="2" name="Title 1"/>
          <p:cNvSpPr>
            <a:spLocks noGrp="1"/>
          </p:cNvSpPr>
          <p:nvPr>
            <p:ph type="ctrTitle"/>
          </p:nvPr>
        </p:nvSpPr>
        <p:spPr>
          <a:xfrm>
            <a:off x="1498103" y="1719259"/>
            <a:ext cx="6147794" cy="3419482"/>
          </a:xfrm>
        </p:spPr>
        <p:txBody>
          <a:bodyPr>
            <a:normAutofit fontScale="90000"/>
          </a:bodyPr>
          <a:lstStyle/>
          <a:p>
            <a:r>
              <a:rPr lang="en-US" sz="10000" b="1" baseline="30000" dirty="0">
                <a:solidFill>
                  <a:srgbClr val="3756B9"/>
                </a:solidFill>
                <a:latin typeface="Arial"/>
                <a:cs typeface="Arial"/>
              </a:rPr>
              <a:t>Crime and</a:t>
            </a:r>
            <a:br>
              <a:rPr lang="en-US" sz="10000" b="1" baseline="30000" dirty="0">
                <a:solidFill>
                  <a:srgbClr val="3756B9"/>
                </a:solidFill>
                <a:latin typeface="Arial"/>
                <a:cs typeface="Arial"/>
              </a:rPr>
            </a:br>
            <a:r>
              <a:rPr lang="en-US" sz="10000" b="1" baseline="30000" dirty="0">
                <a:solidFill>
                  <a:srgbClr val="3756B9"/>
                </a:solidFill>
                <a:latin typeface="Arial"/>
                <a:cs typeface="Arial"/>
              </a:rPr>
              <a:t>Punishment</a:t>
            </a:r>
            <a:br>
              <a:rPr lang="en-US" sz="6000" b="1" baseline="30000" dirty="0">
                <a:solidFill>
                  <a:srgbClr val="3756B9"/>
                </a:solidFill>
                <a:latin typeface="Arial"/>
                <a:cs typeface="Arial"/>
              </a:rPr>
            </a:br>
            <a:r>
              <a:rPr lang="de-DE" sz="5300" baseline="30000" dirty="0">
                <a:solidFill>
                  <a:srgbClr val="3756B9"/>
                </a:solidFill>
                <a:latin typeface="Arial"/>
                <a:cs typeface="Arial"/>
              </a:rPr>
              <a:t>in Kent</a:t>
            </a:r>
            <a:r>
              <a:rPr lang="de-DE" sz="5300" dirty="0">
                <a:solidFill>
                  <a:srgbClr val="3756B9"/>
                </a:solidFill>
                <a:latin typeface="Arial"/>
                <a:cs typeface="Arial"/>
              </a:rPr>
              <a:t> </a:t>
            </a:r>
            <a:r>
              <a:rPr lang="en-US" sz="5300" baseline="30000" dirty="0">
                <a:solidFill>
                  <a:srgbClr val="3756B9"/>
                </a:solidFill>
                <a:latin typeface="Arial"/>
                <a:cs typeface="Arial"/>
              </a:rPr>
              <a:t>and Medway</a:t>
            </a:r>
            <a:br>
              <a:rPr lang="en-US" sz="5300" baseline="30000" dirty="0">
                <a:solidFill>
                  <a:srgbClr val="3756B9"/>
                </a:solidFill>
                <a:latin typeface="Arial"/>
                <a:cs typeface="Arial"/>
              </a:rPr>
            </a:br>
            <a:r>
              <a:rPr lang="en-US" sz="5300" baseline="30000" dirty="0">
                <a:solidFill>
                  <a:srgbClr val="3756B9"/>
                </a:solidFill>
                <a:latin typeface="Arial"/>
                <a:cs typeface="Arial"/>
              </a:rPr>
              <a:t>pre-visit presentation</a:t>
            </a:r>
            <a:endParaRPr lang="en-US" sz="5300" dirty="0">
              <a:solidFill>
                <a:srgbClr val="3756B9"/>
              </a:solidFill>
              <a:latin typeface="Arial"/>
              <a:cs typeface="Arial"/>
            </a:endParaRPr>
          </a:p>
        </p:txBody>
      </p:sp>
    </p:spTree>
    <p:extLst>
      <p:ext uri="{BB962C8B-B14F-4D97-AF65-F5344CB8AC3E}">
        <p14:creationId xmlns:p14="http://schemas.microsoft.com/office/powerpoint/2010/main" val="3609955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4522" t="26193" r="26127" b="52109"/>
          <a:stretch/>
        </p:blipFill>
        <p:spPr>
          <a:xfrm>
            <a:off x="1" y="-1"/>
            <a:ext cx="9143999" cy="6858001"/>
          </a:xfrm>
          <a:prstGeom prst="rect">
            <a:avLst/>
          </a:prstGeom>
        </p:spPr>
      </p:pic>
      <p:pic>
        <p:nvPicPr>
          <p:cNvPr id="7" name="Picture 6" descr="silver button-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1851" y="4991239"/>
            <a:ext cx="1418721" cy="1407140"/>
          </a:xfrm>
          <a:prstGeom prst="rect">
            <a:avLst/>
          </a:prstGeom>
        </p:spPr>
      </p:pic>
      <p:sp>
        <p:nvSpPr>
          <p:cNvPr id="15" name="Title 1">
            <a:extLst>
              <a:ext uri="{C183D7F6-B498-43B3-948B-1728B52AA6E4}">
                <adec:decorative xmlns:adec="http://schemas.microsoft.com/office/drawing/2017/decorative" val="1"/>
              </a:ext>
            </a:extLst>
          </p:cNvPr>
          <p:cNvSpPr txBox="1">
            <a:spLocks/>
          </p:cNvSpPr>
          <p:nvPr/>
        </p:nvSpPr>
        <p:spPr>
          <a:xfrm>
            <a:off x="7087810" y="6028266"/>
            <a:ext cx="2056190" cy="829734"/>
          </a:xfrm>
          <a:prstGeom prst="rect">
            <a:avLst/>
          </a:prstGeom>
          <a:solidFill>
            <a:schemeClr val="bg1"/>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4000" dirty="0">
              <a:solidFill>
                <a:srgbClr val="3756B9"/>
              </a:solidFill>
              <a:latin typeface="Arial"/>
              <a:cs typeface="Arial"/>
            </a:endParaRPr>
          </a:p>
        </p:txBody>
      </p:sp>
      <p:sp>
        <p:nvSpPr>
          <p:cNvPr id="16" name="Title 1"/>
          <p:cNvSpPr txBox="1">
            <a:spLocks/>
          </p:cNvSpPr>
          <p:nvPr/>
        </p:nvSpPr>
        <p:spPr>
          <a:xfrm>
            <a:off x="7201447" y="6229045"/>
            <a:ext cx="1833695" cy="689429"/>
          </a:xfrm>
          <a:prstGeom prst="rect">
            <a:avLst/>
          </a:prstGeom>
          <a:no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GB" sz="3800" baseline="30000" dirty="0">
                <a:solidFill>
                  <a:srgbClr val="3756B9"/>
                </a:solidFill>
                <a:latin typeface="Arial"/>
                <a:cs typeface="Arial"/>
              </a:rPr>
              <a:t>Faversham</a:t>
            </a:r>
            <a:endParaRPr lang="en-GB" sz="3800" baseline="30000" dirty="0">
              <a:solidFill>
                <a:schemeClr val="bg1"/>
              </a:solidFill>
              <a:latin typeface="Arial"/>
              <a:cs typeface="Arial"/>
            </a:endParaRPr>
          </a:p>
          <a:p>
            <a:pPr algn="l"/>
            <a:r>
              <a:rPr lang="en-GB" sz="3800" baseline="30000" dirty="0">
                <a:solidFill>
                  <a:srgbClr val="3756B9"/>
                </a:solidFill>
                <a:latin typeface="Arial"/>
                <a:cs typeface="Arial"/>
              </a:rPr>
              <a:t>1801</a:t>
            </a:r>
          </a:p>
        </p:txBody>
      </p:sp>
    </p:spTree>
    <p:extLst>
      <p:ext uri="{BB962C8B-B14F-4D97-AF65-F5344CB8AC3E}">
        <p14:creationId xmlns:p14="http://schemas.microsoft.com/office/powerpoint/2010/main" val="4162422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Kent 1596.pdf"/>
          <p:cNvPicPr>
            <a:picLocks noChangeAspect="1"/>
          </p:cNvPicPr>
          <p:nvPr/>
        </p:nvPicPr>
        <p:blipFill rotWithShape="1">
          <a:blip r:embed="rId3">
            <a:extLst>
              <a:ext uri="{28A0092B-C50C-407E-A947-70E740481C1C}">
                <a14:useLocalDpi xmlns:a14="http://schemas.microsoft.com/office/drawing/2010/main" val="0"/>
              </a:ext>
            </a:extLst>
          </a:blip>
          <a:srcRect l="39649" t="9517" r="17505" b="52631"/>
          <a:stretch/>
        </p:blipFill>
        <p:spPr>
          <a:xfrm>
            <a:off x="0" y="14293"/>
            <a:ext cx="9144000" cy="6843708"/>
          </a:xfrm>
          <a:prstGeom prst="rect">
            <a:avLst/>
          </a:prstGeom>
        </p:spPr>
      </p:pic>
      <p:pic>
        <p:nvPicPr>
          <p:cNvPr id="4" name="Picture 3" descr="staff red.eps"/>
          <p:cNvPicPr>
            <a:picLocks noChangeAspect="1"/>
          </p:cNvPicPr>
          <p:nvPr/>
        </p:nvPicPr>
        <p:blipFill rotWithShape="1">
          <a:blip r:embed="rId4">
            <a:extLst>
              <a:ext uri="{28A0092B-C50C-407E-A947-70E740481C1C}">
                <a14:useLocalDpi xmlns:a14="http://schemas.microsoft.com/office/drawing/2010/main" val="0"/>
              </a:ext>
            </a:extLst>
          </a:blip>
          <a:srcRect r="14263" b="65411"/>
          <a:stretch/>
        </p:blipFill>
        <p:spPr>
          <a:xfrm>
            <a:off x="7655325" y="4426857"/>
            <a:ext cx="1488676" cy="2044096"/>
          </a:xfrm>
          <a:prstGeom prst="rect">
            <a:avLst/>
          </a:prstGeom>
        </p:spPr>
      </p:pic>
      <p:sp>
        <p:nvSpPr>
          <p:cNvPr id="7" name="Title 1">
            <a:extLst>
              <a:ext uri="{C183D7F6-B498-43B3-948B-1728B52AA6E4}">
                <adec:decorative xmlns:adec="http://schemas.microsoft.com/office/drawing/2017/decorative" val="1"/>
              </a:ext>
            </a:extLst>
          </p:cNvPr>
          <p:cNvSpPr txBox="1">
            <a:spLocks/>
          </p:cNvSpPr>
          <p:nvPr/>
        </p:nvSpPr>
        <p:spPr>
          <a:xfrm>
            <a:off x="7201448" y="6028266"/>
            <a:ext cx="1942552" cy="829734"/>
          </a:xfrm>
          <a:prstGeom prst="rect">
            <a:avLst/>
          </a:prstGeom>
          <a:solidFill>
            <a:schemeClr val="bg1"/>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4000" dirty="0">
              <a:solidFill>
                <a:srgbClr val="3756B9"/>
              </a:solidFill>
              <a:latin typeface="Arial"/>
              <a:cs typeface="Arial"/>
            </a:endParaRPr>
          </a:p>
        </p:txBody>
      </p:sp>
      <p:sp>
        <p:nvSpPr>
          <p:cNvPr id="2" name="Title 1"/>
          <p:cNvSpPr>
            <a:spLocks noGrp="1"/>
          </p:cNvSpPr>
          <p:nvPr>
            <p:ph type="ctrTitle"/>
          </p:nvPr>
        </p:nvSpPr>
        <p:spPr>
          <a:xfrm>
            <a:off x="7201448" y="6374189"/>
            <a:ext cx="1749028" cy="411238"/>
          </a:xfrm>
          <a:noFill/>
          <a:ln>
            <a:noFill/>
          </a:ln>
          <a:effectLst/>
        </p:spPr>
        <p:style>
          <a:lnRef idx="1">
            <a:schemeClr val="accent1"/>
          </a:lnRef>
          <a:fillRef idx="3">
            <a:schemeClr val="accent1"/>
          </a:fillRef>
          <a:effectRef idx="2">
            <a:schemeClr val="accent1"/>
          </a:effectRef>
          <a:fontRef idx="minor">
            <a:schemeClr val="lt1"/>
          </a:fontRef>
        </p:style>
        <p:txBody>
          <a:bodyPr>
            <a:normAutofit fontScale="90000"/>
          </a:bodyPr>
          <a:lstStyle/>
          <a:p>
            <a:pPr algn="l"/>
            <a:r>
              <a:rPr lang="en-GB" sz="4000" baseline="30000" dirty="0">
                <a:solidFill>
                  <a:srgbClr val="3756B9"/>
                </a:solidFill>
                <a:latin typeface="Arial"/>
                <a:cs typeface="Arial"/>
              </a:rPr>
              <a:t>Kent</a:t>
            </a:r>
            <a:br>
              <a:rPr lang="en-GB" sz="4000" baseline="30000" dirty="0">
                <a:solidFill>
                  <a:schemeClr val="bg1"/>
                </a:solidFill>
                <a:latin typeface="Arial"/>
                <a:cs typeface="Arial"/>
              </a:rPr>
            </a:br>
            <a:r>
              <a:rPr lang="en-GB" sz="4000" baseline="30000" dirty="0">
                <a:solidFill>
                  <a:srgbClr val="3756B9"/>
                </a:solidFill>
                <a:latin typeface="Arial"/>
                <a:cs typeface="Arial"/>
              </a:rPr>
              <a:t>1596</a:t>
            </a:r>
            <a:endParaRPr lang="en-US" sz="4000" dirty="0">
              <a:solidFill>
                <a:srgbClr val="3756B9"/>
              </a:solidFill>
              <a:latin typeface="Arial"/>
              <a:cs typeface="Arial"/>
            </a:endParaRPr>
          </a:p>
        </p:txBody>
      </p:sp>
    </p:spTree>
    <p:extLst>
      <p:ext uri="{BB962C8B-B14F-4D97-AF65-F5344CB8AC3E}">
        <p14:creationId xmlns:p14="http://schemas.microsoft.com/office/powerpoint/2010/main" val="3437258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Kent 1596.pdf"/>
          <p:cNvPicPr>
            <a:picLocks noChangeAspect="1"/>
          </p:cNvPicPr>
          <p:nvPr/>
        </p:nvPicPr>
        <p:blipFill rotWithShape="1">
          <a:blip r:embed="rId3">
            <a:extLst>
              <a:ext uri="{28A0092B-C50C-407E-A947-70E740481C1C}">
                <a14:useLocalDpi xmlns:a14="http://schemas.microsoft.com/office/drawing/2010/main" val="0"/>
              </a:ext>
            </a:extLst>
          </a:blip>
          <a:srcRect l="36296" t="16422" r="40694" b="60913"/>
          <a:stretch/>
        </p:blipFill>
        <p:spPr>
          <a:xfrm>
            <a:off x="0" y="14293"/>
            <a:ext cx="9144000" cy="6843708"/>
          </a:xfrm>
          <a:prstGeom prst="rect">
            <a:avLst/>
          </a:prstGeom>
        </p:spPr>
      </p:pic>
      <p:pic>
        <p:nvPicPr>
          <p:cNvPr id="5" name="Picture 4" descr="staff red.eps"/>
          <p:cNvPicPr>
            <a:picLocks noChangeAspect="1"/>
          </p:cNvPicPr>
          <p:nvPr/>
        </p:nvPicPr>
        <p:blipFill rotWithShape="1">
          <a:blip r:embed="rId4">
            <a:extLst>
              <a:ext uri="{28A0092B-C50C-407E-A947-70E740481C1C}">
                <a14:useLocalDpi xmlns:a14="http://schemas.microsoft.com/office/drawing/2010/main" val="0"/>
              </a:ext>
            </a:extLst>
          </a:blip>
          <a:srcRect r="14263" b="65411"/>
          <a:stretch/>
        </p:blipFill>
        <p:spPr>
          <a:xfrm>
            <a:off x="7655325" y="4426857"/>
            <a:ext cx="1488676" cy="2044096"/>
          </a:xfrm>
          <a:prstGeom prst="rect">
            <a:avLst/>
          </a:prstGeom>
        </p:spPr>
      </p:pic>
      <p:sp>
        <p:nvSpPr>
          <p:cNvPr id="6" name="Title 1" descr="Map of Medway 1596."/>
          <p:cNvSpPr txBox="1">
            <a:spLocks/>
          </p:cNvSpPr>
          <p:nvPr/>
        </p:nvSpPr>
        <p:spPr>
          <a:xfrm>
            <a:off x="7201448" y="6028266"/>
            <a:ext cx="1942552" cy="829734"/>
          </a:xfrm>
          <a:prstGeom prst="rect">
            <a:avLst/>
          </a:prstGeom>
          <a:solidFill>
            <a:schemeClr val="bg1"/>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4000" dirty="0">
              <a:solidFill>
                <a:srgbClr val="3756B9"/>
              </a:solidFill>
              <a:latin typeface="Arial"/>
              <a:cs typeface="Arial"/>
            </a:endParaRPr>
          </a:p>
        </p:txBody>
      </p:sp>
      <p:sp>
        <p:nvSpPr>
          <p:cNvPr id="7" name="Title 1"/>
          <p:cNvSpPr txBox="1">
            <a:spLocks/>
          </p:cNvSpPr>
          <p:nvPr/>
        </p:nvSpPr>
        <p:spPr>
          <a:xfrm>
            <a:off x="7201448" y="6289521"/>
            <a:ext cx="1749028" cy="580571"/>
          </a:xfrm>
          <a:prstGeom prst="rect">
            <a:avLst/>
          </a:prstGeom>
          <a:no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GB" sz="3800" baseline="30000" dirty="0">
                <a:solidFill>
                  <a:srgbClr val="3756B9"/>
                </a:solidFill>
                <a:latin typeface="Arial"/>
                <a:cs typeface="Arial"/>
              </a:rPr>
              <a:t>Medway </a:t>
            </a:r>
          </a:p>
          <a:p>
            <a:pPr algn="l"/>
            <a:r>
              <a:rPr lang="en-GB" sz="3800" baseline="30000" dirty="0">
                <a:solidFill>
                  <a:srgbClr val="3756B9"/>
                </a:solidFill>
                <a:latin typeface="Arial"/>
                <a:cs typeface="Arial"/>
              </a:rPr>
              <a:t>1596</a:t>
            </a:r>
            <a:endParaRPr lang="en-US" sz="3800" dirty="0">
              <a:solidFill>
                <a:srgbClr val="3756B9"/>
              </a:solidFill>
              <a:latin typeface="Arial"/>
              <a:cs typeface="Arial"/>
            </a:endParaRPr>
          </a:p>
        </p:txBody>
      </p:sp>
      <p:sp>
        <p:nvSpPr>
          <p:cNvPr id="2" name="Title 1">
            <a:extLst>
              <a:ext uri="{FF2B5EF4-FFF2-40B4-BE49-F238E27FC236}">
                <a16:creationId xmlns:a16="http://schemas.microsoft.com/office/drawing/2014/main" id="{58B4E14D-8AE1-9855-F264-2D5CE3639807}"/>
              </a:ext>
            </a:extLst>
          </p:cNvPr>
          <p:cNvSpPr>
            <a:spLocks noGrp="1"/>
          </p:cNvSpPr>
          <p:nvPr>
            <p:ph type="ctrTitle"/>
          </p:nvPr>
        </p:nvSpPr>
        <p:spPr>
          <a:xfrm>
            <a:off x="685800" y="-1470025"/>
            <a:ext cx="7772400" cy="1470025"/>
          </a:xfrm>
        </p:spPr>
        <p:txBody>
          <a:bodyPr vert="horz" lIns="91440" tIns="45720" rIns="91440" bIns="45720" rtlCol="0" anchor="b">
            <a:normAutofit/>
          </a:bodyPr>
          <a:lstStyle/>
          <a:p>
            <a:endParaRPr lang="en-GB" dirty="0"/>
          </a:p>
        </p:txBody>
      </p:sp>
    </p:spTree>
    <p:extLst>
      <p:ext uri="{BB962C8B-B14F-4D97-AF65-F5344CB8AC3E}">
        <p14:creationId xmlns:p14="http://schemas.microsoft.com/office/powerpoint/2010/main" val="1929859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Kent 1596.pdf"/>
          <p:cNvPicPr>
            <a:picLocks noChangeAspect="1"/>
          </p:cNvPicPr>
          <p:nvPr/>
        </p:nvPicPr>
        <p:blipFill rotWithShape="1">
          <a:blip r:embed="rId3">
            <a:extLst>
              <a:ext uri="{28A0092B-C50C-407E-A947-70E740481C1C}">
                <a14:useLocalDpi xmlns:a14="http://schemas.microsoft.com/office/drawing/2010/main" val="0"/>
              </a:ext>
            </a:extLst>
          </a:blip>
          <a:srcRect l="57240" t="22426" r="19750" b="54909"/>
          <a:stretch/>
        </p:blipFill>
        <p:spPr>
          <a:xfrm>
            <a:off x="0" y="14293"/>
            <a:ext cx="9144000" cy="6843708"/>
          </a:xfrm>
          <a:prstGeom prst="rect">
            <a:avLst/>
          </a:prstGeom>
        </p:spPr>
      </p:pic>
      <p:pic>
        <p:nvPicPr>
          <p:cNvPr id="6" name="Picture 5" descr="staff red.eps"/>
          <p:cNvPicPr>
            <a:picLocks noChangeAspect="1"/>
          </p:cNvPicPr>
          <p:nvPr/>
        </p:nvPicPr>
        <p:blipFill rotWithShape="1">
          <a:blip r:embed="rId4">
            <a:extLst>
              <a:ext uri="{28A0092B-C50C-407E-A947-70E740481C1C}">
                <a14:useLocalDpi xmlns:a14="http://schemas.microsoft.com/office/drawing/2010/main" val="0"/>
              </a:ext>
            </a:extLst>
          </a:blip>
          <a:srcRect r="14263" b="65411"/>
          <a:stretch/>
        </p:blipFill>
        <p:spPr>
          <a:xfrm>
            <a:off x="7655325" y="4426857"/>
            <a:ext cx="1488676" cy="2044096"/>
          </a:xfrm>
          <a:prstGeom prst="rect">
            <a:avLst/>
          </a:prstGeom>
        </p:spPr>
      </p:pic>
      <p:sp>
        <p:nvSpPr>
          <p:cNvPr id="7" name="Title 1" descr="Map of Faversham 1596."/>
          <p:cNvSpPr txBox="1">
            <a:spLocks/>
          </p:cNvSpPr>
          <p:nvPr/>
        </p:nvSpPr>
        <p:spPr>
          <a:xfrm>
            <a:off x="7201448" y="6028266"/>
            <a:ext cx="1942552" cy="829734"/>
          </a:xfrm>
          <a:prstGeom prst="rect">
            <a:avLst/>
          </a:prstGeom>
          <a:solidFill>
            <a:schemeClr val="bg1"/>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4000" dirty="0">
              <a:solidFill>
                <a:srgbClr val="3756B9"/>
              </a:solidFill>
              <a:latin typeface="Arial"/>
              <a:cs typeface="Arial"/>
            </a:endParaRPr>
          </a:p>
        </p:txBody>
      </p:sp>
      <p:sp>
        <p:nvSpPr>
          <p:cNvPr id="8" name="Title 1"/>
          <p:cNvSpPr>
            <a:spLocks noGrp="1"/>
          </p:cNvSpPr>
          <p:nvPr>
            <p:ph type="ctrTitle"/>
          </p:nvPr>
        </p:nvSpPr>
        <p:spPr>
          <a:xfrm>
            <a:off x="7201448" y="6362094"/>
            <a:ext cx="1749028" cy="411238"/>
          </a:xfrm>
          <a:noFill/>
          <a:ln>
            <a:noFill/>
          </a:ln>
          <a:effectLst/>
        </p:spPr>
        <p:style>
          <a:lnRef idx="1">
            <a:schemeClr val="accent1"/>
          </a:lnRef>
          <a:fillRef idx="3">
            <a:schemeClr val="accent1"/>
          </a:fillRef>
          <a:effectRef idx="2">
            <a:schemeClr val="accent1"/>
          </a:effectRef>
          <a:fontRef idx="minor">
            <a:schemeClr val="lt1"/>
          </a:fontRef>
        </p:style>
        <p:txBody>
          <a:bodyPr>
            <a:normAutofit fontScale="90000"/>
          </a:bodyPr>
          <a:lstStyle/>
          <a:p>
            <a:pPr algn="l"/>
            <a:r>
              <a:rPr lang="en-GB" sz="4000" baseline="30000" dirty="0">
                <a:solidFill>
                  <a:srgbClr val="3756B9"/>
                </a:solidFill>
                <a:latin typeface="Arial"/>
                <a:cs typeface="Arial"/>
              </a:rPr>
              <a:t>Faversham </a:t>
            </a:r>
            <a:r>
              <a:rPr lang="en-GB" sz="4000" baseline="30000" dirty="0">
                <a:solidFill>
                  <a:schemeClr val="bg1"/>
                </a:solidFill>
                <a:latin typeface="Arial"/>
                <a:cs typeface="Arial"/>
              </a:rPr>
              <a:t> </a:t>
            </a:r>
            <a:r>
              <a:rPr lang="en-GB" sz="4000" baseline="30000" dirty="0">
                <a:solidFill>
                  <a:srgbClr val="3756B9"/>
                </a:solidFill>
                <a:latin typeface="Arial"/>
                <a:cs typeface="Arial"/>
              </a:rPr>
              <a:t>1596</a:t>
            </a:r>
            <a:endParaRPr lang="en-US" sz="4000" dirty="0">
              <a:solidFill>
                <a:srgbClr val="3756B9"/>
              </a:solidFill>
              <a:latin typeface="Arial"/>
              <a:cs typeface="Arial"/>
            </a:endParaRPr>
          </a:p>
        </p:txBody>
      </p:sp>
    </p:spTree>
    <p:extLst>
      <p:ext uri="{BB962C8B-B14F-4D97-AF65-F5344CB8AC3E}">
        <p14:creationId xmlns:p14="http://schemas.microsoft.com/office/powerpoint/2010/main" val="373460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C183D7F6-B498-43B3-948B-1728B52AA6E4}">
                <adec:decorative xmlns:adec="http://schemas.microsoft.com/office/drawing/2017/decorative" val="1"/>
              </a:ext>
            </a:extLst>
          </p:cNvPr>
          <p:cNvSpPr/>
          <p:nvPr/>
        </p:nvSpPr>
        <p:spPr>
          <a:xfrm>
            <a:off x="1198169" y="1249"/>
            <a:ext cx="1277924" cy="893485"/>
          </a:xfrm>
          <a:prstGeom prst="rect">
            <a:avLst/>
          </a:prstGeom>
          <a:solidFill>
            <a:srgbClr val="3756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041" y="3380019"/>
            <a:ext cx="905920" cy="3344936"/>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44642"/>
            <a:ext cx="2006461" cy="3280313"/>
          </a:xfrm>
          <a:prstGeom prst="rect">
            <a:avLst/>
          </a:prstGeom>
        </p:spPr>
      </p:pic>
      <p:pic>
        <p:nvPicPr>
          <p:cNvPr id="26" name="Picture 2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2028" y="3418331"/>
            <a:ext cx="1116842" cy="3306624"/>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6290" y="3436615"/>
            <a:ext cx="1511105" cy="3288340"/>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0109" y="3452260"/>
            <a:ext cx="1408271" cy="3272695"/>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2518" y="3410375"/>
            <a:ext cx="1052995" cy="3314580"/>
          </a:xfrm>
          <a:prstGeom prst="rect">
            <a:avLst/>
          </a:prstGeom>
        </p:spPr>
      </p:pic>
      <p:sp>
        <p:nvSpPr>
          <p:cNvPr id="33" name="Title 1"/>
          <p:cNvSpPr txBox="1">
            <a:spLocks/>
          </p:cNvSpPr>
          <p:nvPr/>
        </p:nvSpPr>
        <p:spPr>
          <a:xfrm>
            <a:off x="60285" y="110544"/>
            <a:ext cx="955714"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rgbClr val="3756B9"/>
                </a:solidFill>
                <a:latin typeface="Arial"/>
                <a:cs typeface="Arial"/>
              </a:rPr>
              <a:t>Civilian Guard</a:t>
            </a:r>
          </a:p>
          <a:p>
            <a:r>
              <a:rPr lang="en-GB" sz="1600" dirty="0">
                <a:solidFill>
                  <a:srgbClr val="3756B9"/>
                </a:solidFill>
                <a:latin typeface="Arial"/>
                <a:cs typeface="Arial"/>
              </a:rPr>
              <a:t>1574</a:t>
            </a:r>
            <a:endParaRPr lang="en-US" sz="1600" dirty="0">
              <a:solidFill>
                <a:srgbClr val="3756B9"/>
              </a:solidFill>
              <a:latin typeface="Arial"/>
              <a:cs typeface="Arial"/>
            </a:endParaRPr>
          </a:p>
        </p:txBody>
      </p:sp>
      <p:sp>
        <p:nvSpPr>
          <p:cNvPr id="35" name="Title 1"/>
          <p:cNvSpPr txBox="1">
            <a:spLocks/>
          </p:cNvSpPr>
          <p:nvPr/>
        </p:nvSpPr>
        <p:spPr>
          <a:xfrm>
            <a:off x="2335186" y="110544"/>
            <a:ext cx="1668340"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rgbClr val="3756B9"/>
                </a:solidFill>
                <a:latin typeface="Arial"/>
                <a:cs typeface="Arial"/>
              </a:rPr>
              <a:t>Marine</a:t>
            </a:r>
          </a:p>
          <a:p>
            <a:r>
              <a:rPr lang="en-GB" sz="1600" dirty="0">
                <a:solidFill>
                  <a:srgbClr val="3756B9"/>
                </a:solidFill>
                <a:latin typeface="Arial"/>
                <a:cs typeface="Arial"/>
              </a:rPr>
              <a:t>Military Guard</a:t>
            </a:r>
          </a:p>
          <a:p>
            <a:r>
              <a:rPr lang="en-GB" sz="1600" dirty="0">
                <a:solidFill>
                  <a:srgbClr val="3756B9"/>
                </a:solidFill>
                <a:latin typeface="Arial"/>
                <a:cs typeface="Arial"/>
              </a:rPr>
              <a:t>1792</a:t>
            </a:r>
            <a:endParaRPr lang="en-US" sz="1600" dirty="0">
              <a:solidFill>
                <a:srgbClr val="3756B9"/>
              </a:solidFill>
              <a:latin typeface="Arial"/>
              <a:cs typeface="Arial"/>
            </a:endParaRPr>
          </a:p>
        </p:txBody>
      </p:sp>
      <p:sp>
        <p:nvSpPr>
          <p:cNvPr id="38" name="Title 1"/>
          <p:cNvSpPr txBox="1">
            <a:spLocks/>
          </p:cNvSpPr>
          <p:nvPr/>
        </p:nvSpPr>
        <p:spPr>
          <a:xfrm>
            <a:off x="7696488" y="1249"/>
            <a:ext cx="1541387" cy="89781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rgbClr val="3756B9"/>
                </a:solidFill>
                <a:latin typeface="Arial"/>
                <a:cs typeface="Arial"/>
              </a:rPr>
              <a:t>Admiralty</a:t>
            </a:r>
          </a:p>
          <a:p>
            <a:r>
              <a:rPr lang="en-GB" sz="1600" dirty="0">
                <a:solidFill>
                  <a:srgbClr val="3756B9"/>
                </a:solidFill>
                <a:latin typeface="Arial"/>
                <a:cs typeface="Arial"/>
              </a:rPr>
              <a:t>Constabulary</a:t>
            </a:r>
          </a:p>
          <a:p>
            <a:r>
              <a:rPr lang="en-GB" sz="1600" dirty="0">
                <a:solidFill>
                  <a:srgbClr val="3756B9"/>
                </a:solidFill>
                <a:latin typeface="Arial"/>
                <a:cs typeface="Arial"/>
              </a:rPr>
              <a:t>1949</a:t>
            </a:r>
            <a:endParaRPr lang="en-US" sz="1600" dirty="0">
              <a:solidFill>
                <a:srgbClr val="3756B9"/>
              </a:solidFill>
              <a:latin typeface="Arial"/>
              <a:cs typeface="Arial"/>
            </a:endParaRPr>
          </a:p>
        </p:txBody>
      </p:sp>
      <p:pic>
        <p:nvPicPr>
          <p:cNvPr id="43" name="Picture 42">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9161" y="3255330"/>
            <a:ext cx="1043481" cy="3469625"/>
          </a:xfrm>
          <a:prstGeom prst="rect">
            <a:avLst/>
          </a:prstGeom>
        </p:spPr>
      </p:pic>
      <p:sp>
        <p:nvSpPr>
          <p:cNvPr id="44" name="Title 1"/>
          <p:cNvSpPr txBox="1">
            <a:spLocks/>
          </p:cNvSpPr>
          <p:nvPr/>
        </p:nvSpPr>
        <p:spPr>
          <a:xfrm>
            <a:off x="5016673" y="110544"/>
            <a:ext cx="1503336"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rgbClr val="3756B9"/>
                </a:solidFill>
                <a:latin typeface="Arial"/>
                <a:cs typeface="Arial"/>
              </a:rPr>
              <a:t>Metropolitan</a:t>
            </a:r>
          </a:p>
          <a:p>
            <a:r>
              <a:rPr lang="en-GB" sz="1600" dirty="0">
                <a:solidFill>
                  <a:srgbClr val="3756B9"/>
                </a:solidFill>
                <a:latin typeface="Arial"/>
                <a:cs typeface="Arial"/>
              </a:rPr>
              <a:t>Police</a:t>
            </a:r>
          </a:p>
          <a:p>
            <a:r>
              <a:rPr lang="en-GB" sz="1600" dirty="0">
                <a:solidFill>
                  <a:srgbClr val="3756B9"/>
                </a:solidFill>
                <a:latin typeface="Arial"/>
                <a:cs typeface="Arial"/>
              </a:rPr>
              <a:t>1863</a:t>
            </a:r>
            <a:endParaRPr lang="en-US" sz="1600" dirty="0">
              <a:solidFill>
                <a:srgbClr val="3756B9"/>
              </a:solidFill>
              <a:latin typeface="Arial"/>
              <a:cs typeface="Arial"/>
            </a:endParaRPr>
          </a:p>
        </p:txBody>
      </p:sp>
      <p:sp>
        <p:nvSpPr>
          <p:cNvPr id="50" name="Rectangle 49">
            <a:extLst>
              <a:ext uri="{C183D7F6-B498-43B3-948B-1728B52AA6E4}">
                <adec:decorative xmlns:adec="http://schemas.microsoft.com/office/drawing/2017/decorative" val="1"/>
              </a:ext>
            </a:extLst>
          </p:cNvPr>
          <p:cNvSpPr/>
          <p:nvPr/>
        </p:nvSpPr>
        <p:spPr>
          <a:xfrm>
            <a:off x="3867271" y="1249"/>
            <a:ext cx="1277924" cy="893485"/>
          </a:xfrm>
          <a:prstGeom prst="rect">
            <a:avLst/>
          </a:prstGeom>
          <a:solidFill>
            <a:srgbClr val="3756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C183D7F6-B498-43B3-948B-1728B52AA6E4}">
                <adec:decorative xmlns:adec="http://schemas.microsoft.com/office/drawing/2017/decorative" val="1"/>
              </a:ext>
            </a:extLst>
          </p:cNvPr>
          <p:cNvSpPr/>
          <p:nvPr/>
        </p:nvSpPr>
        <p:spPr>
          <a:xfrm>
            <a:off x="6435344" y="1249"/>
            <a:ext cx="1374684" cy="893485"/>
          </a:xfrm>
          <a:prstGeom prst="rect">
            <a:avLst/>
          </a:prstGeom>
          <a:solidFill>
            <a:srgbClr val="3756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txBox="1">
            <a:spLocks/>
          </p:cNvSpPr>
          <p:nvPr/>
        </p:nvSpPr>
        <p:spPr>
          <a:xfrm>
            <a:off x="1163069" y="58930"/>
            <a:ext cx="1317257"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chemeClr val="bg1"/>
                </a:solidFill>
                <a:latin typeface="Arial"/>
                <a:cs typeface="Arial"/>
              </a:rPr>
              <a:t>Watchman</a:t>
            </a:r>
          </a:p>
          <a:p>
            <a:r>
              <a:rPr lang="en-GB" sz="1600" dirty="0">
                <a:solidFill>
                  <a:schemeClr val="bg1"/>
                </a:solidFill>
                <a:latin typeface="Arial"/>
                <a:cs typeface="Arial"/>
              </a:rPr>
              <a:t>1686</a:t>
            </a:r>
          </a:p>
        </p:txBody>
      </p:sp>
      <p:sp>
        <p:nvSpPr>
          <p:cNvPr id="36" name="Title 1"/>
          <p:cNvSpPr txBox="1">
            <a:spLocks/>
          </p:cNvSpPr>
          <p:nvPr/>
        </p:nvSpPr>
        <p:spPr>
          <a:xfrm>
            <a:off x="3889455" y="119405"/>
            <a:ext cx="1189376"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chemeClr val="bg1"/>
                </a:solidFill>
                <a:latin typeface="Arial"/>
                <a:cs typeface="Arial"/>
              </a:rPr>
              <a:t>Dockyard</a:t>
            </a:r>
          </a:p>
          <a:p>
            <a:r>
              <a:rPr lang="en-GB" sz="1600" dirty="0">
                <a:solidFill>
                  <a:schemeClr val="bg1"/>
                </a:solidFill>
                <a:latin typeface="Arial"/>
                <a:cs typeface="Arial"/>
              </a:rPr>
              <a:t>Police</a:t>
            </a:r>
          </a:p>
          <a:p>
            <a:r>
              <a:rPr lang="en-GB" sz="1600" dirty="0">
                <a:solidFill>
                  <a:schemeClr val="bg1"/>
                </a:solidFill>
                <a:latin typeface="Arial"/>
                <a:cs typeface="Arial"/>
              </a:rPr>
              <a:t>1834</a:t>
            </a:r>
            <a:endParaRPr lang="en-US" sz="1600" dirty="0">
              <a:solidFill>
                <a:schemeClr val="bg1"/>
              </a:solidFill>
              <a:latin typeface="Arial"/>
              <a:cs typeface="Arial"/>
            </a:endParaRPr>
          </a:p>
        </p:txBody>
      </p:sp>
      <p:sp>
        <p:nvSpPr>
          <p:cNvPr id="37" name="Title 1"/>
          <p:cNvSpPr txBox="1">
            <a:spLocks/>
          </p:cNvSpPr>
          <p:nvPr/>
        </p:nvSpPr>
        <p:spPr>
          <a:xfrm>
            <a:off x="6358474" y="119405"/>
            <a:ext cx="1499934"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chemeClr val="bg1"/>
                </a:solidFill>
                <a:latin typeface="Arial"/>
                <a:cs typeface="Arial"/>
              </a:rPr>
              <a:t>Royal Marine Police</a:t>
            </a:r>
          </a:p>
          <a:p>
            <a:r>
              <a:rPr lang="en-GB" sz="1600" dirty="0">
                <a:solidFill>
                  <a:schemeClr val="bg1"/>
                </a:solidFill>
                <a:latin typeface="Arial"/>
                <a:cs typeface="Arial"/>
              </a:rPr>
              <a:t>1934</a:t>
            </a:r>
            <a:endParaRPr lang="en-US" sz="1600" dirty="0">
              <a:solidFill>
                <a:schemeClr val="bg1"/>
              </a:solidFill>
              <a:latin typeface="Arial"/>
              <a:cs typeface="Arial"/>
            </a:endParaRPr>
          </a:p>
        </p:txBody>
      </p:sp>
      <p:sp>
        <p:nvSpPr>
          <p:cNvPr id="4" name="Title 3">
            <a:extLst>
              <a:ext uri="{FF2B5EF4-FFF2-40B4-BE49-F238E27FC236}">
                <a16:creationId xmlns:a16="http://schemas.microsoft.com/office/drawing/2014/main" id="{9A6143C3-4EC0-2199-0115-8547D8624E4B}"/>
              </a:ext>
            </a:extLst>
          </p:cNvPr>
          <p:cNvSpPr>
            <a:spLocks noGrp="1"/>
          </p:cNvSpPr>
          <p:nvPr>
            <p:ph type="ctrTitle"/>
          </p:nvPr>
        </p:nvSpPr>
        <p:spPr>
          <a:xfrm>
            <a:off x="685800" y="-1470025"/>
            <a:ext cx="7772400" cy="1470025"/>
          </a:xfrm>
        </p:spPr>
        <p:txBody>
          <a:bodyPr vert="horz" lIns="91440" tIns="45720" rIns="91440" bIns="45720" rtlCol="0" anchor="b">
            <a:normAutofit/>
          </a:bodyPr>
          <a:lstStyle/>
          <a:p>
            <a:endParaRPr lang="en-GB" dirty="0"/>
          </a:p>
        </p:txBody>
      </p:sp>
    </p:spTree>
    <p:extLst>
      <p:ext uri="{BB962C8B-B14F-4D97-AF65-F5344CB8AC3E}">
        <p14:creationId xmlns:p14="http://schemas.microsoft.com/office/powerpoint/2010/main" val="211429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in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0" y="3537856"/>
            <a:ext cx="9144000" cy="2417885"/>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5232" flipH="1">
            <a:off x="8115095" y="528501"/>
            <a:ext cx="827057" cy="3054072"/>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8" y="1814179"/>
            <a:ext cx="1831986" cy="2995068"/>
          </a:xfrm>
          <a:prstGeom prst="rect">
            <a:avLst/>
          </a:prstGeom>
        </p:spPr>
      </p:pic>
      <p:pic>
        <p:nvPicPr>
          <p:cNvPr id="26" name="Picture 25">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196" y="1405719"/>
            <a:ext cx="1019725" cy="3019091"/>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6274" y="1405719"/>
            <a:ext cx="1379705" cy="3002398"/>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8205" y="1618378"/>
            <a:ext cx="1285812" cy="2988112"/>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2779" y="1128247"/>
            <a:ext cx="961431" cy="3026357"/>
          </a:xfrm>
          <a:prstGeom prst="rect">
            <a:avLst/>
          </a:prstGeom>
        </p:spPr>
      </p:pic>
      <p:sp>
        <p:nvSpPr>
          <p:cNvPr id="33" name="Title 1"/>
          <p:cNvSpPr txBox="1">
            <a:spLocks/>
          </p:cNvSpPr>
          <p:nvPr/>
        </p:nvSpPr>
        <p:spPr>
          <a:xfrm>
            <a:off x="401069" y="5673422"/>
            <a:ext cx="955714"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rgbClr val="3756B9"/>
                </a:solidFill>
                <a:latin typeface="Arial"/>
                <a:cs typeface="Arial"/>
              </a:rPr>
              <a:t>Civilian Guard</a:t>
            </a:r>
          </a:p>
          <a:p>
            <a:r>
              <a:rPr lang="en-GB" sz="1600" dirty="0">
                <a:solidFill>
                  <a:srgbClr val="3756B9"/>
                </a:solidFill>
                <a:latin typeface="Arial"/>
                <a:cs typeface="Arial"/>
              </a:rPr>
              <a:t>1574</a:t>
            </a:r>
            <a:endParaRPr lang="en-US" sz="1600" dirty="0">
              <a:solidFill>
                <a:srgbClr val="3756B9"/>
              </a:solidFill>
              <a:latin typeface="Arial"/>
              <a:cs typeface="Arial"/>
            </a:endParaRPr>
          </a:p>
        </p:txBody>
      </p:sp>
      <p:sp>
        <p:nvSpPr>
          <p:cNvPr id="35" name="Title 1"/>
          <p:cNvSpPr txBox="1">
            <a:spLocks/>
          </p:cNvSpPr>
          <p:nvPr/>
        </p:nvSpPr>
        <p:spPr>
          <a:xfrm>
            <a:off x="2925677" y="5637911"/>
            <a:ext cx="1668340"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rgbClr val="3756B9"/>
                </a:solidFill>
                <a:latin typeface="Arial"/>
                <a:cs typeface="Arial"/>
              </a:rPr>
              <a:t>Marine</a:t>
            </a:r>
          </a:p>
          <a:p>
            <a:r>
              <a:rPr lang="en-GB" sz="1600" dirty="0">
                <a:solidFill>
                  <a:srgbClr val="3756B9"/>
                </a:solidFill>
                <a:latin typeface="Arial"/>
                <a:cs typeface="Arial"/>
              </a:rPr>
              <a:t>Military Guard</a:t>
            </a:r>
          </a:p>
          <a:p>
            <a:r>
              <a:rPr lang="en-GB" sz="1600" dirty="0">
                <a:solidFill>
                  <a:srgbClr val="3756B9"/>
                </a:solidFill>
                <a:latin typeface="Arial"/>
                <a:cs typeface="Arial"/>
              </a:rPr>
              <a:t>1792</a:t>
            </a:r>
            <a:endParaRPr lang="en-US" sz="1600" dirty="0">
              <a:solidFill>
                <a:srgbClr val="3756B9"/>
              </a:solidFill>
              <a:latin typeface="Arial"/>
              <a:cs typeface="Arial"/>
            </a:endParaRPr>
          </a:p>
        </p:txBody>
      </p:sp>
      <p:sp>
        <p:nvSpPr>
          <p:cNvPr id="38" name="Title 1"/>
          <p:cNvSpPr txBox="1">
            <a:spLocks/>
          </p:cNvSpPr>
          <p:nvPr/>
        </p:nvSpPr>
        <p:spPr>
          <a:xfrm>
            <a:off x="7682019" y="4455833"/>
            <a:ext cx="1541387" cy="89781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rgbClr val="3756B9"/>
                </a:solidFill>
                <a:latin typeface="Arial"/>
                <a:cs typeface="Arial"/>
              </a:rPr>
              <a:t>Admiralty</a:t>
            </a:r>
          </a:p>
          <a:p>
            <a:r>
              <a:rPr lang="en-GB" sz="1600" dirty="0">
                <a:solidFill>
                  <a:srgbClr val="3756B9"/>
                </a:solidFill>
                <a:latin typeface="Arial"/>
                <a:cs typeface="Arial"/>
              </a:rPr>
              <a:t>Constabulary</a:t>
            </a:r>
          </a:p>
          <a:p>
            <a:r>
              <a:rPr lang="en-GB" sz="1600" dirty="0">
                <a:solidFill>
                  <a:srgbClr val="3756B9"/>
                </a:solidFill>
                <a:latin typeface="Arial"/>
                <a:cs typeface="Arial"/>
              </a:rPr>
              <a:t>1949</a:t>
            </a:r>
            <a:endParaRPr lang="en-US" sz="1600" dirty="0">
              <a:solidFill>
                <a:srgbClr val="3756B9"/>
              </a:solidFill>
              <a:latin typeface="Arial"/>
              <a:cs typeface="Arial"/>
            </a:endParaRPr>
          </a:p>
        </p:txBody>
      </p:sp>
      <p:pic>
        <p:nvPicPr>
          <p:cNvPr id="43" name="Picture 42">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82294" y="1422412"/>
            <a:ext cx="952743" cy="3167918"/>
          </a:xfrm>
          <a:prstGeom prst="rect">
            <a:avLst/>
          </a:prstGeom>
        </p:spPr>
      </p:pic>
      <p:sp>
        <p:nvSpPr>
          <p:cNvPr id="44" name="Title 1"/>
          <p:cNvSpPr txBox="1">
            <a:spLocks/>
          </p:cNvSpPr>
          <p:nvPr/>
        </p:nvSpPr>
        <p:spPr>
          <a:xfrm>
            <a:off x="5673722" y="5845033"/>
            <a:ext cx="1503336"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rgbClr val="3756B9"/>
                </a:solidFill>
                <a:latin typeface="Arial"/>
                <a:cs typeface="Arial"/>
              </a:rPr>
              <a:t>Metropolitan</a:t>
            </a:r>
          </a:p>
          <a:p>
            <a:r>
              <a:rPr lang="en-GB" sz="1600" dirty="0">
                <a:solidFill>
                  <a:srgbClr val="3756B9"/>
                </a:solidFill>
                <a:latin typeface="Arial"/>
                <a:cs typeface="Arial"/>
              </a:rPr>
              <a:t>Police</a:t>
            </a:r>
          </a:p>
          <a:p>
            <a:r>
              <a:rPr lang="en-GB" sz="1600" dirty="0">
                <a:solidFill>
                  <a:srgbClr val="3756B9"/>
                </a:solidFill>
                <a:latin typeface="Arial"/>
                <a:cs typeface="Arial"/>
              </a:rPr>
              <a:t>1863</a:t>
            </a:r>
            <a:endParaRPr lang="en-US" sz="1600" dirty="0">
              <a:solidFill>
                <a:srgbClr val="3756B9"/>
              </a:solidFill>
              <a:latin typeface="Arial"/>
              <a:cs typeface="Arial"/>
            </a:endParaRPr>
          </a:p>
        </p:txBody>
      </p:sp>
      <p:sp>
        <p:nvSpPr>
          <p:cNvPr id="34" name="Title 1"/>
          <p:cNvSpPr txBox="1">
            <a:spLocks/>
          </p:cNvSpPr>
          <p:nvPr/>
        </p:nvSpPr>
        <p:spPr>
          <a:xfrm>
            <a:off x="1876274" y="5204195"/>
            <a:ext cx="1317257"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rgbClr val="3756B9"/>
                </a:solidFill>
                <a:latin typeface="Arial"/>
                <a:cs typeface="Arial"/>
              </a:rPr>
              <a:t>Watchman</a:t>
            </a:r>
          </a:p>
          <a:p>
            <a:r>
              <a:rPr lang="en-GB" sz="1600" dirty="0">
                <a:solidFill>
                  <a:srgbClr val="3756B9"/>
                </a:solidFill>
                <a:latin typeface="Arial"/>
                <a:cs typeface="Arial"/>
              </a:rPr>
              <a:t>1686</a:t>
            </a:r>
          </a:p>
        </p:txBody>
      </p:sp>
      <p:sp>
        <p:nvSpPr>
          <p:cNvPr id="36" name="Title 1"/>
          <p:cNvSpPr txBox="1">
            <a:spLocks/>
          </p:cNvSpPr>
          <p:nvPr/>
        </p:nvSpPr>
        <p:spPr>
          <a:xfrm>
            <a:off x="4594017" y="5114873"/>
            <a:ext cx="1189376"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rgbClr val="3756B9"/>
                </a:solidFill>
                <a:latin typeface="Arial"/>
                <a:cs typeface="Arial"/>
              </a:rPr>
              <a:t>Dockyard</a:t>
            </a:r>
          </a:p>
          <a:p>
            <a:r>
              <a:rPr lang="en-GB" sz="1600" dirty="0">
                <a:solidFill>
                  <a:srgbClr val="3756B9"/>
                </a:solidFill>
                <a:latin typeface="Arial"/>
                <a:cs typeface="Arial"/>
              </a:rPr>
              <a:t>Police</a:t>
            </a:r>
          </a:p>
          <a:p>
            <a:r>
              <a:rPr lang="en-GB" sz="1600" dirty="0">
                <a:solidFill>
                  <a:srgbClr val="3756B9"/>
                </a:solidFill>
                <a:latin typeface="Arial"/>
                <a:cs typeface="Arial"/>
              </a:rPr>
              <a:t>1834</a:t>
            </a:r>
            <a:endParaRPr lang="en-US" sz="1600" dirty="0">
              <a:solidFill>
                <a:srgbClr val="3756B9"/>
              </a:solidFill>
              <a:latin typeface="Arial"/>
              <a:cs typeface="Arial"/>
            </a:endParaRPr>
          </a:p>
        </p:txBody>
      </p:sp>
      <p:sp>
        <p:nvSpPr>
          <p:cNvPr id="37" name="Title 1"/>
          <p:cNvSpPr txBox="1">
            <a:spLocks/>
          </p:cNvSpPr>
          <p:nvPr/>
        </p:nvSpPr>
        <p:spPr>
          <a:xfrm>
            <a:off x="6824089" y="5279072"/>
            <a:ext cx="1499934"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600" dirty="0">
                <a:solidFill>
                  <a:srgbClr val="3756B9"/>
                </a:solidFill>
                <a:latin typeface="Arial"/>
                <a:cs typeface="Arial"/>
              </a:rPr>
              <a:t>Royal Marine Police</a:t>
            </a:r>
          </a:p>
          <a:p>
            <a:r>
              <a:rPr lang="en-GB" sz="1600" dirty="0">
                <a:solidFill>
                  <a:srgbClr val="3756B9"/>
                </a:solidFill>
                <a:latin typeface="Arial"/>
                <a:cs typeface="Arial"/>
              </a:rPr>
              <a:t>1934</a:t>
            </a:r>
            <a:endParaRPr lang="en-US" sz="1600" dirty="0">
              <a:solidFill>
                <a:srgbClr val="3756B9"/>
              </a:solidFill>
              <a:latin typeface="Arial"/>
              <a:cs typeface="Arial"/>
            </a:endParaRPr>
          </a:p>
        </p:txBody>
      </p:sp>
      <p:sp>
        <p:nvSpPr>
          <p:cNvPr id="25" name="Title 1"/>
          <p:cNvSpPr txBox="1">
            <a:spLocks/>
          </p:cNvSpPr>
          <p:nvPr/>
        </p:nvSpPr>
        <p:spPr>
          <a:xfrm>
            <a:off x="316402" y="259662"/>
            <a:ext cx="4606360" cy="8978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3756B9"/>
                </a:solidFill>
                <a:latin typeface="Arial"/>
                <a:cs typeface="Arial"/>
              </a:rPr>
              <a:t>Timeline</a:t>
            </a:r>
          </a:p>
          <a:p>
            <a:pPr algn="l"/>
            <a:r>
              <a:rPr lang="en-GB" sz="2800" dirty="0">
                <a:solidFill>
                  <a:srgbClr val="3756B9"/>
                </a:solidFill>
                <a:latin typeface="Arial"/>
                <a:cs typeface="Arial"/>
              </a:rPr>
              <a:t>Dockyard Policing</a:t>
            </a:r>
            <a:endParaRPr lang="en-US" sz="2800" dirty="0">
              <a:solidFill>
                <a:srgbClr val="3756B9"/>
              </a:solidFill>
              <a:latin typeface="Arial"/>
              <a:cs typeface="Arial"/>
            </a:endParaRPr>
          </a:p>
        </p:txBody>
      </p:sp>
      <p:cxnSp>
        <p:nvCxnSpPr>
          <p:cNvPr id="18" name="Straight Connector 17">
            <a:extLst>
              <a:ext uri="{C183D7F6-B498-43B3-948B-1728B52AA6E4}">
                <adec:decorative xmlns:adec="http://schemas.microsoft.com/office/drawing/2017/decorative" val="1"/>
              </a:ext>
            </a:extLst>
          </p:cNvPr>
          <p:cNvCxnSpPr/>
          <p:nvPr/>
        </p:nvCxnSpPr>
        <p:spPr>
          <a:xfrm>
            <a:off x="897164" y="5353649"/>
            <a:ext cx="0" cy="284262"/>
          </a:xfrm>
          <a:prstGeom prst="line">
            <a:avLst/>
          </a:prstGeom>
          <a:ln w="38100" cmpd="sng">
            <a:solidFill>
              <a:srgbClr val="3756B9"/>
            </a:solidFill>
          </a:ln>
        </p:spPr>
        <p:style>
          <a:lnRef idx="1">
            <a:schemeClr val="accent5"/>
          </a:lnRef>
          <a:fillRef idx="0">
            <a:schemeClr val="accent5"/>
          </a:fillRef>
          <a:effectRef idx="0">
            <a:schemeClr val="accent5"/>
          </a:effectRef>
          <a:fontRef idx="minor">
            <a:schemeClr val="tx1"/>
          </a:fontRef>
        </p:style>
      </p:cxnSp>
      <p:cxnSp>
        <p:nvCxnSpPr>
          <p:cNvPr id="39" name="Straight Connector 38">
            <a:extLst>
              <a:ext uri="{C183D7F6-B498-43B3-948B-1728B52AA6E4}">
                <adec:decorative xmlns:adec="http://schemas.microsoft.com/office/drawing/2017/decorative" val="1"/>
              </a:ext>
            </a:extLst>
          </p:cNvPr>
          <p:cNvCxnSpPr/>
          <p:nvPr/>
        </p:nvCxnSpPr>
        <p:spPr>
          <a:xfrm>
            <a:off x="2585659" y="4830611"/>
            <a:ext cx="0" cy="448461"/>
          </a:xfrm>
          <a:prstGeom prst="line">
            <a:avLst/>
          </a:prstGeom>
          <a:ln w="38100" cmpd="sng">
            <a:solidFill>
              <a:srgbClr val="3756B9"/>
            </a:solidFill>
          </a:ln>
        </p:spPr>
        <p:style>
          <a:lnRef idx="1">
            <a:schemeClr val="accent5"/>
          </a:lnRef>
          <a:fillRef idx="0">
            <a:schemeClr val="accent5"/>
          </a:fillRef>
          <a:effectRef idx="0">
            <a:schemeClr val="accent5"/>
          </a:effectRef>
          <a:fontRef idx="minor">
            <a:schemeClr val="tx1"/>
          </a:fontRef>
        </p:style>
      </p:cxnSp>
      <p:cxnSp>
        <p:nvCxnSpPr>
          <p:cNvPr id="40" name="Straight Connector 39">
            <a:extLst>
              <a:ext uri="{C183D7F6-B498-43B3-948B-1728B52AA6E4}">
                <adec:decorative xmlns:adec="http://schemas.microsoft.com/office/drawing/2017/decorative" val="1"/>
              </a:ext>
            </a:extLst>
          </p:cNvPr>
          <p:cNvCxnSpPr/>
          <p:nvPr/>
        </p:nvCxnSpPr>
        <p:spPr>
          <a:xfrm>
            <a:off x="3814535" y="5054841"/>
            <a:ext cx="0" cy="472683"/>
          </a:xfrm>
          <a:prstGeom prst="line">
            <a:avLst/>
          </a:prstGeom>
          <a:ln w="38100" cmpd="sng">
            <a:solidFill>
              <a:srgbClr val="3756B9"/>
            </a:solidFill>
          </a:ln>
        </p:spPr>
        <p:style>
          <a:lnRef idx="1">
            <a:schemeClr val="accent5"/>
          </a:lnRef>
          <a:fillRef idx="0">
            <a:schemeClr val="accent5"/>
          </a:fillRef>
          <a:effectRef idx="0">
            <a:schemeClr val="accent5"/>
          </a:effectRef>
          <a:fontRef idx="minor">
            <a:schemeClr val="tx1"/>
          </a:fontRef>
        </p:style>
      </p:cxnSp>
      <p:cxnSp>
        <p:nvCxnSpPr>
          <p:cNvPr id="41" name="Straight Connector 40">
            <a:extLst>
              <a:ext uri="{C183D7F6-B498-43B3-948B-1728B52AA6E4}">
                <adec:decorative xmlns:adec="http://schemas.microsoft.com/office/drawing/2017/decorative" val="1"/>
              </a:ext>
            </a:extLst>
          </p:cNvPr>
          <p:cNvCxnSpPr/>
          <p:nvPr/>
        </p:nvCxnSpPr>
        <p:spPr>
          <a:xfrm>
            <a:off x="5236935" y="4707322"/>
            <a:ext cx="0" cy="347519"/>
          </a:xfrm>
          <a:prstGeom prst="line">
            <a:avLst/>
          </a:prstGeom>
          <a:ln w="38100" cmpd="sng">
            <a:solidFill>
              <a:srgbClr val="3756B9"/>
            </a:solidFill>
          </a:ln>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C183D7F6-B498-43B3-948B-1728B52AA6E4}">
                <adec:decorative xmlns:adec="http://schemas.microsoft.com/office/drawing/2017/decorative" val="1"/>
              </a:ext>
            </a:extLst>
          </p:cNvPr>
          <p:cNvCxnSpPr/>
          <p:nvPr/>
        </p:nvCxnSpPr>
        <p:spPr>
          <a:xfrm>
            <a:off x="6393239" y="5044393"/>
            <a:ext cx="0" cy="629029"/>
          </a:xfrm>
          <a:prstGeom prst="line">
            <a:avLst/>
          </a:prstGeom>
          <a:ln w="38100" cmpd="sng">
            <a:solidFill>
              <a:srgbClr val="3756B9"/>
            </a:solidFill>
          </a:ln>
        </p:spPr>
        <p:style>
          <a:lnRef idx="1">
            <a:schemeClr val="accent5"/>
          </a:lnRef>
          <a:fillRef idx="0">
            <a:schemeClr val="accent5"/>
          </a:fillRef>
          <a:effectRef idx="0">
            <a:schemeClr val="accent5"/>
          </a:effectRef>
          <a:fontRef idx="minor">
            <a:schemeClr val="tx1"/>
          </a:fontRef>
        </p:style>
      </p:cxnSp>
      <p:cxnSp>
        <p:nvCxnSpPr>
          <p:cNvPr id="46" name="Straight Connector 45">
            <a:extLst>
              <a:ext uri="{C183D7F6-B498-43B3-948B-1728B52AA6E4}">
                <adec:decorative xmlns:adec="http://schemas.microsoft.com/office/drawing/2017/decorative" val="1"/>
              </a:ext>
            </a:extLst>
          </p:cNvPr>
          <p:cNvCxnSpPr/>
          <p:nvPr/>
        </p:nvCxnSpPr>
        <p:spPr>
          <a:xfrm>
            <a:off x="7501162" y="4754817"/>
            <a:ext cx="0" cy="449378"/>
          </a:xfrm>
          <a:prstGeom prst="line">
            <a:avLst/>
          </a:prstGeom>
          <a:ln w="38100" cmpd="sng">
            <a:solidFill>
              <a:srgbClr val="3756B9"/>
            </a:solidFill>
          </a:ln>
        </p:spPr>
        <p:style>
          <a:lnRef idx="1">
            <a:schemeClr val="accent5"/>
          </a:lnRef>
          <a:fillRef idx="0">
            <a:schemeClr val="accent5"/>
          </a:fillRef>
          <a:effectRef idx="0">
            <a:schemeClr val="accent5"/>
          </a:effectRef>
          <a:fontRef idx="minor">
            <a:schemeClr val="tx1"/>
          </a:fontRef>
        </p:style>
      </p:cxnSp>
      <p:cxnSp>
        <p:nvCxnSpPr>
          <p:cNvPr id="47" name="Straight Connector 46">
            <a:extLst>
              <a:ext uri="{C183D7F6-B498-43B3-948B-1728B52AA6E4}">
                <adec:decorative xmlns:adec="http://schemas.microsoft.com/office/drawing/2017/decorative" val="1"/>
              </a:ext>
            </a:extLst>
          </p:cNvPr>
          <p:cNvCxnSpPr/>
          <p:nvPr/>
        </p:nvCxnSpPr>
        <p:spPr>
          <a:xfrm>
            <a:off x="8545888" y="4068382"/>
            <a:ext cx="0" cy="449378"/>
          </a:xfrm>
          <a:prstGeom prst="line">
            <a:avLst/>
          </a:prstGeom>
          <a:ln w="38100" cmpd="sng">
            <a:solidFill>
              <a:srgbClr val="3756B9"/>
            </a:solidFill>
          </a:ln>
        </p:spPr>
        <p:style>
          <a:lnRef idx="1">
            <a:schemeClr val="accent5"/>
          </a:lnRef>
          <a:fillRef idx="0">
            <a:schemeClr val="accent5"/>
          </a:fillRef>
          <a:effectRef idx="0">
            <a:schemeClr val="accent5"/>
          </a:effectRef>
          <a:fontRef idx="minor">
            <a:schemeClr val="tx1"/>
          </a:fontRef>
        </p:style>
      </p:cxnSp>
      <p:sp>
        <p:nvSpPr>
          <p:cNvPr id="4" name="Title 3">
            <a:extLst>
              <a:ext uri="{FF2B5EF4-FFF2-40B4-BE49-F238E27FC236}">
                <a16:creationId xmlns:a16="http://schemas.microsoft.com/office/drawing/2014/main" id="{23357C64-D7E5-02A5-8379-1FA32B11C0CD}"/>
              </a:ext>
            </a:extLst>
          </p:cNvPr>
          <p:cNvSpPr>
            <a:spLocks noGrp="1"/>
          </p:cNvSpPr>
          <p:nvPr>
            <p:ph type="ctrTitle"/>
          </p:nvPr>
        </p:nvSpPr>
        <p:spPr>
          <a:xfrm>
            <a:off x="685800" y="-1470025"/>
            <a:ext cx="7772400" cy="1470025"/>
          </a:xfrm>
        </p:spPr>
        <p:txBody>
          <a:bodyPr vert="horz" lIns="91440" tIns="45720" rIns="91440" bIns="45720" rtlCol="0" anchor="b">
            <a:normAutofit/>
          </a:bodyPr>
          <a:lstStyle/>
          <a:p>
            <a:endParaRPr lang="en-GB" dirty="0"/>
          </a:p>
        </p:txBody>
      </p:sp>
    </p:spTree>
    <p:extLst>
      <p:ext uri="{BB962C8B-B14F-4D97-AF65-F5344CB8AC3E}">
        <p14:creationId xmlns:p14="http://schemas.microsoft.com/office/powerpoint/2010/main" val="356087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16402" y="259662"/>
            <a:ext cx="4606360" cy="8978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3756B9"/>
                </a:solidFill>
                <a:latin typeface="Arial"/>
                <a:cs typeface="Arial"/>
              </a:rPr>
              <a:t>Timeline</a:t>
            </a:r>
          </a:p>
          <a:p>
            <a:pPr algn="l"/>
            <a:r>
              <a:rPr lang="en-GB" sz="2800" dirty="0">
                <a:solidFill>
                  <a:srgbClr val="3756B9"/>
                </a:solidFill>
                <a:latin typeface="Arial"/>
                <a:cs typeface="Arial"/>
              </a:rPr>
              <a:t>Do the crime</a:t>
            </a:r>
            <a:endParaRPr lang="en-US" sz="2800" dirty="0">
              <a:solidFill>
                <a:srgbClr val="3756B9"/>
              </a:solidFill>
              <a:latin typeface="Arial"/>
              <a:cs typeface="Arial"/>
            </a:endParaRPr>
          </a:p>
        </p:txBody>
      </p:sp>
      <p:sp>
        <p:nvSpPr>
          <p:cNvPr id="11" name="Title 1"/>
          <p:cNvSpPr txBox="1">
            <a:spLocks/>
          </p:cNvSpPr>
          <p:nvPr/>
        </p:nvSpPr>
        <p:spPr>
          <a:xfrm>
            <a:off x="1032389" y="5074191"/>
            <a:ext cx="1575344"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3756B9"/>
                </a:solidFill>
                <a:latin typeface="Arial"/>
                <a:cs typeface="Arial"/>
              </a:rPr>
              <a:t>Vagrancy</a:t>
            </a:r>
            <a:endParaRPr lang="en-US" sz="2400" dirty="0">
              <a:solidFill>
                <a:srgbClr val="3756B9"/>
              </a:solidFill>
              <a:latin typeface="Arial"/>
              <a:cs typeface="Arial"/>
            </a:endParaRPr>
          </a:p>
        </p:txBody>
      </p:sp>
      <p:sp>
        <p:nvSpPr>
          <p:cNvPr id="12" name="Title 1"/>
          <p:cNvSpPr txBox="1">
            <a:spLocks/>
          </p:cNvSpPr>
          <p:nvPr/>
        </p:nvSpPr>
        <p:spPr>
          <a:xfrm>
            <a:off x="6758362" y="5074191"/>
            <a:ext cx="2321142"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3756B9"/>
                </a:solidFill>
                <a:latin typeface="Arial"/>
                <a:cs typeface="Arial"/>
              </a:rPr>
              <a:t>Car Theft</a:t>
            </a:r>
            <a:endParaRPr lang="en-US" sz="2400" dirty="0">
              <a:solidFill>
                <a:srgbClr val="3756B9"/>
              </a:solidFill>
              <a:latin typeface="Arial"/>
              <a:cs typeface="Arial"/>
            </a:endParaRPr>
          </a:p>
        </p:txBody>
      </p:sp>
      <p:sp>
        <p:nvSpPr>
          <p:cNvPr id="13" name="Title 1"/>
          <p:cNvSpPr txBox="1">
            <a:spLocks/>
          </p:cNvSpPr>
          <p:nvPr/>
        </p:nvSpPr>
        <p:spPr>
          <a:xfrm>
            <a:off x="3551580" y="4952120"/>
            <a:ext cx="2695143" cy="9618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3756B9"/>
                </a:solidFill>
                <a:latin typeface="Arial"/>
                <a:cs typeface="Arial"/>
              </a:rPr>
              <a:t>Pick pocket</a:t>
            </a:r>
          </a:p>
        </p:txBody>
      </p:sp>
      <p:pic>
        <p:nvPicPr>
          <p:cNvPr id="14" name="Picture 13" descr="staff red.eps"/>
          <p:cNvPicPr>
            <a:picLocks noChangeAspect="1"/>
          </p:cNvPicPr>
          <p:nvPr/>
        </p:nvPicPr>
        <p:blipFill rotWithShape="1">
          <a:blip r:embed="rId3">
            <a:extLst>
              <a:ext uri="{28A0092B-C50C-407E-A947-70E740481C1C}">
                <a14:useLocalDpi xmlns:a14="http://schemas.microsoft.com/office/drawing/2010/main" val="0"/>
              </a:ext>
            </a:extLst>
          </a:blip>
          <a:srcRect l="1" r="-13490" b="25829"/>
          <a:stretch/>
        </p:blipFill>
        <p:spPr>
          <a:xfrm>
            <a:off x="12223" y="4126374"/>
            <a:ext cx="1685003" cy="3748102"/>
          </a:xfrm>
          <a:prstGeom prst="rect">
            <a:avLst/>
          </a:prstGeom>
        </p:spPr>
      </p:pic>
      <p:grpSp>
        <p:nvGrpSpPr>
          <p:cNvPr id="15" name="Group 14">
            <a:extLst>
              <a:ext uri="{C183D7F6-B498-43B3-948B-1728B52AA6E4}">
                <adec:decorative xmlns:adec="http://schemas.microsoft.com/office/drawing/2017/decorative" val="1"/>
              </a:ext>
            </a:extLst>
          </p:cNvPr>
          <p:cNvGrpSpPr/>
          <p:nvPr/>
        </p:nvGrpSpPr>
        <p:grpSpPr>
          <a:xfrm>
            <a:off x="6212857" y="4031951"/>
            <a:ext cx="714421" cy="2826050"/>
            <a:chOff x="96635" y="124253"/>
            <a:chExt cx="1800002" cy="7120307"/>
          </a:xfrm>
        </p:grpSpPr>
        <p:sp>
          <p:nvSpPr>
            <p:cNvPr id="16" name="Rectangle 15"/>
            <p:cNvSpPr/>
            <p:nvPr/>
          </p:nvSpPr>
          <p:spPr>
            <a:xfrm>
              <a:off x="96635" y="1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96635" y="10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96635" y="18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996635" y="27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96635" y="36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1" name="Rectangle 20"/>
            <p:cNvSpPr/>
            <p:nvPr/>
          </p:nvSpPr>
          <p:spPr>
            <a:xfrm>
              <a:off x="996635" y="45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96635" y="54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996636" y="6344560"/>
              <a:ext cx="900001"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4" name="Picture 23" descr="silver button-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621" y="5097960"/>
            <a:ext cx="626533" cy="621419"/>
          </a:xfrm>
          <a:prstGeom prst="rect">
            <a:avLst/>
          </a:prstGeom>
        </p:spPr>
      </p:pic>
      <p:pic>
        <p:nvPicPr>
          <p:cNvPr id="25" name="Picture 24" descr="silver button-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621" y="6009818"/>
            <a:ext cx="626533" cy="621419"/>
          </a:xfrm>
          <a:prstGeom prst="rect">
            <a:avLst/>
          </a:prstGeom>
        </p:spPr>
      </p:pic>
      <p:pic>
        <p:nvPicPr>
          <p:cNvPr id="26" name="Picture 25" descr="silver button-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621" y="4186102"/>
            <a:ext cx="626533" cy="621419"/>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3353" r="20961"/>
          <a:stretch/>
        </p:blipFill>
        <p:spPr>
          <a:xfrm>
            <a:off x="6212857" y="1730128"/>
            <a:ext cx="2858452" cy="2324147"/>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4575" t="9903" r="4018" b="17914"/>
          <a:stretch/>
        </p:blipFill>
        <p:spPr>
          <a:xfrm>
            <a:off x="148526" y="1730128"/>
            <a:ext cx="2967207" cy="2285765"/>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1921" r="7743" b="12594"/>
          <a:stretch/>
        </p:blipFill>
        <p:spPr>
          <a:xfrm>
            <a:off x="3166532" y="1730128"/>
            <a:ext cx="2963334" cy="2324147"/>
          </a:xfrm>
          <a:prstGeom prst="rect">
            <a:avLst/>
          </a:prstGeom>
        </p:spPr>
      </p:pic>
      <p:sp>
        <p:nvSpPr>
          <p:cNvPr id="2" name="Title 1">
            <a:extLst>
              <a:ext uri="{FF2B5EF4-FFF2-40B4-BE49-F238E27FC236}">
                <a16:creationId xmlns:a16="http://schemas.microsoft.com/office/drawing/2014/main" id="{F29E091F-6485-1360-160C-33AD48DA4419}"/>
              </a:ext>
            </a:extLst>
          </p:cNvPr>
          <p:cNvSpPr>
            <a:spLocks noGrp="1"/>
          </p:cNvSpPr>
          <p:nvPr>
            <p:ph type="title"/>
          </p:nvPr>
        </p:nvSpPr>
        <p:spPr>
          <a:xfrm>
            <a:off x="457200" y="-1143000"/>
            <a:ext cx="8229600" cy="1143000"/>
          </a:xfrm>
        </p:spPr>
        <p:txBody>
          <a:bodyPr vert="horz" lIns="91440" tIns="45720" rIns="91440" bIns="45720" rtlCol="0" anchor="b">
            <a:normAutofit/>
          </a:bodyPr>
          <a:lstStyle/>
          <a:p>
            <a:endParaRPr lang="en-GB" dirty="0"/>
          </a:p>
        </p:txBody>
      </p:sp>
    </p:spTree>
    <p:extLst>
      <p:ext uri="{BB962C8B-B14F-4D97-AF65-F5344CB8AC3E}">
        <p14:creationId xmlns:p14="http://schemas.microsoft.com/office/powerpoint/2010/main" val="3166380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 r="23371"/>
          <a:stretch/>
        </p:blipFill>
        <p:spPr>
          <a:xfrm>
            <a:off x="62245" y="1728612"/>
            <a:ext cx="3138155" cy="2303573"/>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9346" r="4167"/>
          <a:stretch/>
        </p:blipFill>
        <p:spPr>
          <a:xfrm>
            <a:off x="6212857" y="1729253"/>
            <a:ext cx="2866647" cy="2303573"/>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5065" y="1729253"/>
            <a:ext cx="2843127" cy="2302933"/>
          </a:xfrm>
          <a:prstGeom prst="rect">
            <a:avLst/>
          </a:prstGeom>
        </p:spPr>
      </p:pic>
      <p:sp>
        <p:nvSpPr>
          <p:cNvPr id="10" name="Title 1"/>
          <p:cNvSpPr txBox="1">
            <a:spLocks/>
          </p:cNvSpPr>
          <p:nvPr/>
        </p:nvSpPr>
        <p:spPr>
          <a:xfrm>
            <a:off x="316402" y="259662"/>
            <a:ext cx="4606360" cy="8978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3756B9"/>
                </a:solidFill>
                <a:latin typeface="Arial"/>
                <a:cs typeface="Arial"/>
              </a:rPr>
              <a:t>Timeline</a:t>
            </a:r>
          </a:p>
          <a:p>
            <a:pPr algn="l"/>
            <a:r>
              <a:rPr lang="en-GB" sz="2800" dirty="0">
                <a:solidFill>
                  <a:srgbClr val="3756B9"/>
                </a:solidFill>
                <a:latin typeface="Arial"/>
                <a:cs typeface="Arial"/>
              </a:rPr>
              <a:t>Do the time</a:t>
            </a:r>
            <a:endParaRPr lang="en-US" sz="2800" dirty="0">
              <a:solidFill>
                <a:srgbClr val="3756B9"/>
              </a:solidFill>
              <a:latin typeface="Arial"/>
              <a:cs typeface="Arial"/>
            </a:endParaRPr>
          </a:p>
        </p:txBody>
      </p:sp>
      <p:sp>
        <p:nvSpPr>
          <p:cNvPr id="11" name="Title 1"/>
          <p:cNvSpPr txBox="1">
            <a:spLocks/>
          </p:cNvSpPr>
          <p:nvPr/>
        </p:nvSpPr>
        <p:spPr>
          <a:xfrm>
            <a:off x="1032389" y="5074191"/>
            <a:ext cx="1329674"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3756B9"/>
                </a:solidFill>
                <a:latin typeface="Arial"/>
                <a:cs typeface="Arial"/>
              </a:rPr>
              <a:t>Stocks</a:t>
            </a:r>
            <a:endParaRPr lang="en-US" sz="2400" dirty="0">
              <a:solidFill>
                <a:srgbClr val="3756B9"/>
              </a:solidFill>
              <a:latin typeface="Arial"/>
              <a:cs typeface="Arial"/>
            </a:endParaRPr>
          </a:p>
        </p:txBody>
      </p:sp>
      <p:sp>
        <p:nvSpPr>
          <p:cNvPr id="12" name="Title 1"/>
          <p:cNvSpPr txBox="1">
            <a:spLocks/>
          </p:cNvSpPr>
          <p:nvPr/>
        </p:nvSpPr>
        <p:spPr>
          <a:xfrm>
            <a:off x="6758362" y="5074191"/>
            <a:ext cx="2321142" cy="717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3756B9"/>
                </a:solidFill>
                <a:latin typeface="Arial"/>
                <a:cs typeface="Arial"/>
              </a:rPr>
              <a:t>Young Offenders Cell</a:t>
            </a:r>
            <a:endParaRPr lang="en-US" sz="2400" dirty="0">
              <a:solidFill>
                <a:srgbClr val="3756B9"/>
              </a:solidFill>
              <a:latin typeface="Arial"/>
              <a:cs typeface="Arial"/>
            </a:endParaRPr>
          </a:p>
        </p:txBody>
      </p:sp>
      <p:sp>
        <p:nvSpPr>
          <p:cNvPr id="13" name="Title 1"/>
          <p:cNvSpPr txBox="1">
            <a:spLocks/>
          </p:cNvSpPr>
          <p:nvPr/>
        </p:nvSpPr>
        <p:spPr>
          <a:xfrm>
            <a:off x="3551580" y="4952120"/>
            <a:ext cx="2695143" cy="9618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3756B9"/>
                </a:solidFill>
                <a:latin typeface="Arial"/>
                <a:cs typeface="Arial"/>
              </a:rPr>
              <a:t>Treadmill</a:t>
            </a:r>
          </a:p>
          <a:p>
            <a:r>
              <a:rPr lang="en-GB" sz="2400" dirty="0">
                <a:solidFill>
                  <a:srgbClr val="3756B9"/>
                </a:solidFill>
                <a:latin typeface="Arial"/>
                <a:cs typeface="Arial"/>
              </a:rPr>
              <a:t>at </a:t>
            </a:r>
            <a:r>
              <a:rPr lang="en-GB" sz="2400" dirty="0" err="1">
                <a:solidFill>
                  <a:srgbClr val="3756B9"/>
                </a:solidFill>
                <a:latin typeface="Arial"/>
                <a:cs typeface="Arial"/>
              </a:rPr>
              <a:t>Pentonville</a:t>
            </a:r>
            <a:r>
              <a:rPr lang="en-GB" sz="2400" dirty="0">
                <a:solidFill>
                  <a:srgbClr val="3756B9"/>
                </a:solidFill>
                <a:latin typeface="Arial"/>
                <a:cs typeface="Arial"/>
              </a:rPr>
              <a:t> Prison</a:t>
            </a:r>
          </a:p>
        </p:txBody>
      </p:sp>
      <p:pic>
        <p:nvPicPr>
          <p:cNvPr id="14" name="Picture 13" descr="staff red.eps"/>
          <p:cNvPicPr>
            <a:picLocks noChangeAspect="1"/>
          </p:cNvPicPr>
          <p:nvPr/>
        </p:nvPicPr>
        <p:blipFill rotWithShape="1">
          <a:blip r:embed="rId6">
            <a:extLst>
              <a:ext uri="{28A0092B-C50C-407E-A947-70E740481C1C}">
                <a14:useLocalDpi xmlns:a14="http://schemas.microsoft.com/office/drawing/2010/main" val="0"/>
              </a:ext>
            </a:extLst>
          </a:blip>
          <a:srcRect l="1" r="-13490" b="25829"/>
          <a:stretch/>
        </p:blipFill>
        <p:spPr>
          <a:xfrm>
            <a:off x="12223" y="4126374"/>
            <a:ext cx="1685003" cy="3748102"/>
          </a:xfrm>
          <a:prstGeom prst="rect">
            <a:avLst/>
          </a:prstGeom>
        </p:spPr>
      </p:pic>
      <p:grpSp>
        <p:nvGrpSpPr>
          <p:cNvPr id="15" name="Group 14">
            <a:extLst>
              <a:ext uri="{C183D7F6-B498-43B3-948B-1728B52AA6E4}">
                <adec:decorative xmlns:adec="http://schemas.microsoft.com/office/drawing/2017/decorative" val="1"/>
              </a:ext>
            </a:extLst>
          </p:cNvPr>
          <p:cNvGrpSpPr/>
          <p:nvPr/>
        </p:nvGrpSpPr>
        <p:grpSpPr>
          <a:xfrm>
            <a:off x="6212857" y="4031951"/>
            <a:ext cx="714421" cy="2826050"/>
            <a:chOff x="96635" y="124253"/>
            <a:chExt cx="1800002" cy="7120307"/>
          </a:xfrm>
        </p:grpSpPr>
        <p:sp>
          <p:nvSpPr>
            <p:cNvPr id="16" name="Rectangle 15"/>
            <p:cNvSpPr/>
            <p:nvPr/>
          </p:nvSpPr>
          <p:spPr>
            <a:xfrm>
              <a:off x="96635" y="1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96635" y="10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96635" y="18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996635" y="27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96635" y="36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1" name="Rectangle 20"/>
            <p:cNvSpPr/>
            <p:nvPr/>
          </p:nvSpPr>
          <p:spPr>
            <a:xfrm>
              <a:off x="996635" y="45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96635" y="54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996636" y="6344560"/>
              <a:ext cx="900001"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4" name="Picture 23" descr="silver button-01.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8621" y="5097960"/>
            <a:ext cx="626533" cy="621419"/>
          </a:xfrm>
          <a:prstGeom prst="rect">
            <a:avLst/>
          </a:prstGeom>
        </p:spPr>
      </p:pic>
      <p:pic>
        <p:nvPicPr>
          <p:cNvPr id="25" name="Picture 24" descr="silver button-01.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8621" y="6009818"/>
            <a:ext cx="626533" cy="621419"/>
          </a:xfrm>
          <a:prstGeom prst="rect">
            <a:avLst/>
          </a:prstGeom>
        </p:spPr>
      </p:pic>
      <p:pic>
        <p:nvPicPr>
          <p:cNvPr id="26" name="Picture 25" descr="silver button-01.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8621" y="4186102"/>
            <a:ext cx="626533" cy="621419"/>
          </a:xfrm>
          <a:prstGeom prst="rect">
            <a:avLst/>
          </a:prstGeom>
        </p:spPr>
      </p:pic>
      <p:sp>
        <p:nvSpPr>
          <p:cNvPr id="2" name="Title 1">
            <a:extLst>
              <a:ext uri="{FF2B5EF4-FFF2-40B4-BE49-F238E27FC236}">
                <a16:creationId xmlns:a16="http://schemas.microsoft.com/office/drawing/2014/main" id="{94064309-DD5F-120E-C9C6-00D64205871D}"/>
              </a:ext>
            </a:extLst>
          </p:cNvPr>
          <p:cNvSpPr>
            <a:spLocks noGrp="1"/>
          </p:cNvSpPr>
          <p:nvPr>
            <p:ph type="title"/>
          </p:nvPr>
        </p:nvSpPr>
        <p:spPr>
          <a:xfrm>
            <a:off x="457200" y="-1143000"/>
            <a:ext cx="8229600" cy="1143000"/>
          </a:xfrm>
        </p:spPr>
        <p:txBody>
          <a:bodyPr vert="horz" lIns="91440" tIns="45720" rIns="91440" bIns="45720" rtlCol="0" anchor="b">
            <a:normAutofit/>
          </a:bodyPr>
          <a:lstStyle/>
          <a:p>
            <a:endParaRPr lang="en-GB" dirty="0"/>
          </a:p>
        </p:txBody>
      </p:sp>
    </p:spTree>
    <p:extLst>
      <p:ext uri="{BB962C8B-B14F-4D97-AF65-F5344CB8AC3E}">
        <p14:creationId xmlns:p14="http://schemas.microsoft.com/office/powerpoint/2010/main" val="1058817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word."/>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3922" r="94737">
                        <a14:foregroundMark x1="69350" y1="16852" x2="3922" y2="58704"/>
                      </a14:backgroundRemoval>
                    </a14:imgEffect>
                  </a14:imgLayer>
                </a14:imgProps>
              </a:ext>
              <a:ext uri="{28A0092B-C50C-407E-A947-70E740481C1C}">
                <a14:useLocalDpi xmlns:a14="http://schemas.microsoft.com/office/drawing/2010/main" val="0"/>
              </a:ext>
            </a:extLst>
          </a:blip>
          <a:srcRect l="3898" t="8391" r="5301" b="16084"/>
          <a:stretch/>
        </p:blipFill>
        <p:spPr>
          <a:xfrm>
            <a:off x="4908981" y="4810277"/>
            <a:ext cx="3945468" cy="1828800"/>
          </a:xfrm>
          <a:prstGeom prst="rect">
            <a:avLst/>
          </a:prstGeom>
        </p:spPr>
      </p:pic>
      <p:sp>
        <p:nvSpPr>
          <p:cNvPr id="4" name="TextBox 3"/>
          <p:cNvSpPr txBox="1"/>
          <p:nvPr/>
        </p:nvSpPr>
        <p:spPr>
          <a:xfrm>
            <a:off x="481391" y="949870"/>
            <a:ext cx="3168952" cy="369332"/>
          </a:xfrm>
          <a:prstGeom prst="rect">
            <a:avLst/>
          </a:prstGeom>
          <a:noFill/>
        </p:spPr>
        <p:txBody>
          <a:bodyPr wrap="square" rtlCol="0">
            <a:spAutoFit/>
          </a:bodyPr>
          <a:lstStyle/>
          <a:p>
            <a:r>
              <a:rPr lang="en-US" dirty="0">
                <a:solidFill>
                  <a:srgbClr val="3756B9"/>
                </a:solidFill>
                <a:latin typeface="Arial"/>
                <a:cs typeface="Arial"/>
                <a:hlinkClick r:id="rId4"/>
              </a:rPr>
              <a:t>View the collection in 3D</a:t>
            </a:r>
            <a:endParaRPr lang="en-US" dirty="0">
              <a:solidFill>
                <a:srgbClr val="3756B9"/>
              </a:solidFill>
              <a:latin typeface="Arial"/>
              <a:cs typeface="Arial"/>
            </a:endParaRPr>
          </a:p>
        </p:txBody>
      </p:sp>
      <p:pic>
        <p:nvPicPr>
          <p:cNvPr id="6" name="Picture 5" descr="Handcuffs."/>
          <p:cNvPicPr>
            <a:picLocks noChangeAspect="1"/>
          </p:cNvPicPr>
          <p:nvPr/>
        </p:nvPicPr>
        <p:blipFill rotWithShape="1">
          <a:blip r:embed="rId5">
            <a:extLst>
              <a:ext uri="{28A0092B-C50C-407E-A947-70E740481C1C}">
                <a14:useLocalDpi xmlns:a14="http://schemas.microsoft.com/office/drawing/2010/main" val="0"/>
              </a:ext>
            </a:extLst>
          </a:blip>
          <a:srcRect t="13268" r="5611" b="17818"/>
          <a:stretch/>
        </p:blipFill>
        <p:spPr>
          <a:xfrm>
            <a:off x="6406244" y="1456267"/>
            <a:ext cx="2278743" cy="1574800"/>
          </a:xfrm>
          <a:prstGeom prst="rect">
            <a:avLst/>
          </a:prstGeom>
        </p:spPr>
      </p:pic>
      <p:pic>
        <p:nvPicPr>
          <p:cNvPr id="7" name="Picture 6" descr="Key to police cells."/>
          <p:cNvPicPr>
            <a:picLocks noChangeAspect="1"/>
          </p:cNvPicPr>
          <p:nvPr/>
        </p:nvPicPr>
        <p:blipFill rotWithShape="1">
          <a:blip r:embed="rId6">
            <a:extLst>
              <a:ext uri="{28A0092B-C50C-407E-A947-70E740481C1C}">
                <a14:useLocalDpi xmlns:a14="http://schemas.microsoft.com/office/drawing/2010/main" val="0"/>
              </a:ext>
            </a:extLst>
          </a:blip>
          <a:srcRect t="26389" r="19187" b="18981"/>
          <a:stretch/>
        </p:blipFill>
        <p:spPr>
          <a:xfrm>
            <a:off x="421619" y="2032000"/>
            <a:ext cx="1644248" cy="999067"/>
          </a:xfrm>
          <a:prstGeom prst="rect">
            <a:avLst/>
          </a:prstGeom>
        </p:spPr>
      </p:pic>
      <p:pic>
        <p:nvPicPr>
          <p:cNvPr id="8" name="Picture 7" descr="Peaked police cap."/>
          <p:cNvPicPr>
            <a:picLocks noChangeAspect="1"/>
          </p:cNvPicPr>
          <p:nvPr/>
        </p:nvPicPr>
        <p:blipFill rotWithShape="1">
          <a:blip r:embed="rId7">
            <a:extLst>
              <a:ext uri="{28A0092B-C50C-407E-A947-70E740481C1C}">
                <a14:useLocalDpi xmlns:a14="http://schemas.microsoft.com/office/drawing/2010/main" val="0"/>
              </a:ext>
            </a:extLst>
          </a:blip>
          <a:srcRect l="1957" t="22444" r="5319" b="22377"/>
          <a:stretch/>
        </p:blipFill>
        <p:spPr>
          <a:xfrm>
            <a:off x="3915941" y="873667"/>
            <a:ext cx="2384602" cy="1336133"/>
          </a:xfrm>
          <a:prstGeom prst="rect">
            <a:avLst/>
          </a:prstGeom>
        </p:spPr>
      </p:pic>
      <p:pic>
        <p:nvPicPr>
          <p:cNvPr id="10" name="Picture 9" descr="Tall police hat."/>
          <p:cNvPicPr>
            <a:picLocks noChangeAspect="1"/>
          </p:cNvPicPr>
          <p:nvPr/>
        </p:nvPicPr>
        <p:blipFill rotWithShape="1">
          <a:blip r:embed="rId8">
            <a:extLst>
              <a:ext uri="{28A0092B-C50C-407E-A947-70E740481C1C}">
                <a14:useLocalDpi xmlns:a14="http://schemas.microsoft.com/office/drawing/2010/main" val="0"/>
              </a:ext>
            </a:extLst>
          </a:blip>
          <a:srcRect l="16355" t="7001" r="19169" b="9190"/>
          <a:stretch/>
        </p:blipFill>
        <p:spPr>
          <a:xfrm>
            <a:off x="421619" y="3852334"/>
            <a:ext cx="2042389" cy="2539360"/>
          </a:xfrm>
          <a:prstGeom prst="rect">
            <a:avLst/>
          </a:prstGeom>
        </p:spPr>
      </p:pic>
      <p:pic>
        <p:nvPicPr>
          <p:cNvPr id="11" name="Picture 10" descr="Police whistle."/>
          <p:cNvPicPr>
            <a:picLocks noChangeAspect="1"/>
          </p:cNvPicPr>
          <p:nvPr/>
        </p:nvPicPr>
        <p:blipFill rotWithShape="1">
          <a:blip r:embed="rId9">
            <a:extLst>
              <a:ext uri="{28A0092B-C50C-407E-A947-70E740481C1C}">
                <a14:useLocalDpi xmlns:a14="http://schemas.microsoft.com/office/drawing/2010/main" val="0"/>
              </a:ext>
            </a:extLst>
          </a:blip>
          <a:srcRect l="30208" t="7447" r="29790"/>
          <a:stretch/>
        </p:blipFill>
        <p:spPr>
          <a:xfrm>
            <a:off x="4908981" y="2643636"/>
            <a:ext cx="795867" cy="1904175"/>
          </a:xfrm>
          <a:prstGeom prst="rect">
            <a:avLst/>
          </a:prstGeom>
        </p:spPr>
      </p:pic>
      <p:pic>
        <p:nvPicPr>
          <p:cNvPr id="12" name="Picture 11" descr="Truncheon."/>
          <p:cNvPicPr>
            <a:picLocks noChangeAspect="1"/>
          </p:cNvPicPr>
          <p:nvPr/>
        </p:nvPicPr>
        <p:blipFill rotWithShape="1">
          <a:blip r:embed="rId10">
            <a:extLst>
              <a:ext uri="{28A0092B-C50C-407E-A947-70E740481C1C}">
                <a14:useLocalDpi xmlns:a14="http://schemas.microsoft.com/office/drawing/2010/main" val="0"/>
              </a:ext>
            </a:extLst>
          </a:blip>
          <a:srcRect l="4726" t="27513" r="7712" b="7790"/>
          <a:stretch/>
        </p:blipFill>
        <p:spPr>
          <a:xfrm>
            <a:off x="2623929" y="4268410"/>
            <a:ext cx="2285052" cy="1329268"/>
          </a:xfrm>
          <a:prstGeom prst="rect">
            <a:avLst/>
          </a:prstGeom>
        </p:spPr>
      </p:pic>
      <p:pic>
        <p:nvPicPr>
          <p:cNvPr id="13" name="Picture 12" descr="Police rattle."/>
          <p:cNvPicPr>
            <a:picLocks noChangeAspect="1"/>
          </p:cNvPicPr>
          <p:nvPr/>
        </p:nvPicPr>
        <p:blipFill rotWithShape="1">
          <a:blip r:embed="rId11">
            <a:extLst>
              <a:ext uri="{28A0092B-C50C-407E-A947-70E740481C1C}">
                <a14:useLocalDpi xmlns:a14="http://schemas.microsoft.com/office/drawing/2010/main" val="0"/>
              </a:ext>
            </a:extLst>
          </a:blip>
          <a:srcRect l="15831" t="8618" r="27058" b="6676"/>
          <a:stretch/>
        </p:blipFill>
        <p:spPr>
          <a:xfrm>
            <a:off x="6300543" y="3506410"/>
            <a:ext cx="1126069" cy="1524000"/>
          </a:xfrm>
          <a:prstGeom prst="rect">
            <a:avLst/>
          </a:prstGeom>
        </p:spPr>
      </p:pic>
      <p:pic>
        <p:nvPicPr>
          <p:cNvPr id="14" name="Picture 13" descr="Police badge."/>
          <p:cNvPicPr>
            <a:picLocks noChangeAspect="1"/>
          </p:cNvPicPr>
          <p:nvPr/>
        </p:nvPicPr>
        <p:blipFill rotWithShape="1">
          <a:blip r:embed="rId12">
            <a:extLst>
              <a:ext uri="{28A0092B-C50C-407E-A947-70E740481C1C}">
                <a14:useLocalDpi xmlns:a14="http://schemas.microsoft.com/office/drawing/2010/main" val="0"/>
              </a:ext>
            </a:extLst>
          </a:blip>
          <a:srcRect l="16749" t="12536" r="20084" b="9553"/>
          <a:stretch/>
        </p:blipFill>
        <p:spPr>
          <a:xfrm>
            <a:off x="2735205" y="2209800"/>
            <a:ext cx="1337733" cy="1642534"/>
          </a:xfrm>
          <a:prstGeom prst="rect">
            <a:avLst/>
          </a:prstGeom>
        </p:spPr>
      </p:pic>
      <p:sp>
        <p:nvSpPr>
          <p:cNvPr id="15" name="Title 1"/>
          <p:cNvSpPr txBox="1">
            <a:spLocks/>
          </p:cNvSpPr>
          <p:nvPr/>
        </p:nvSpPr>
        <p:spPr>
          <a:xfrm>
            <a:off x="481391" y="259662"/>
            <a:ext cx="4086265" cy="8748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3756B9"/>
                </a:solidFill>
                <a:latin typeface="Arial"/>
                <a:cs typeface="Arial"/>
              </a:rPr>
              <a:t>Kent Police Museum</a:t>
            </a:r>
            <a:endParaRPr lang="en-US" sz="2800" dirty="0">
              <a:solidFill>
                <a:srgbClr val="3756B9"/>
              </a:solidFill>
              <a:latin typeface="Arial"/>
              <a:cs typeface="Arial"/>
            </a:endParaRPr>
          </a:p>
        </p:txBody>
      </p:sp>
      <p:sp>
        <p:nvSpPr>
          <p:cNvPr id="2" name="Title 1">
            <a:extLst>
              <a:ext uri="{FF2B5EF4-FFF2-40B4-BE49-F238E27FC236}">
                <a16:creationId xmlns:a16="http://schemas.microsoft.com/office/drawing/2014/main" id="{A2D9340E-AF76-3D5F-AB6A-AE8D09E0304B}"/>
              </a:ext>
            </a:extLst>
          </p:cNvPr>
          <p:cNvSpPr>
            <a:spLocks noGrp="1"/>
          </p:cNvSpPr>
          <p:nvPr>
            <p:ph type="title"/>
          </p:nvPr>
        </p:nvSpPr>
        <p:spPr>
          <a:xfrm>
            <a:off x="457200" y="-1143000"/>
            <a:ext cx="8229600" cy="1143000"/>
          </a:xfrm>
        </p:spPr>
        <p:txBody>
          <a:bodyPr vert="horz" lIns="91440" tIns="45720" rIns="91440" bIns="45720" rtlCol="0" anchor="b">
            <a:normAutofit/>
          </a:bodyPr>
          <a:lstStyle/>
          <a:p>
            <a:endParaRPr lang="en-GB" dirty="0"/>
          </a:p>
        </p:txBody>
      </p:sp>
    </p:spTree>
    <p:extLst>
      <p:ext uri="{BB962C8B-B14F-4D97-AF65-F5344CB8AC3E}">
        <p14:creationId xmlns:p14="http://schemas.microsoft.com/office/powerpoint/2010/main" val="2200741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1391" y="949870"/>
            <a:ext cx="3168952" cy="369332"/>
          </a:xfrm>
          <a:prstGeom prst="rect">
            <a:avLst/>
          </a:prstGeom>
          <a:noFill/>
        </p:spPr>
        <p:txBody>
          <a:bodyPr wrap="square" rtlCol="0">
            <a:spAutoFit/>
          </a:bodyPr>
          <a:lstStyle/>
          <a:p>
            <a:r>
              <a:rPr lang="en-US" dirty="0">
                <a:solidFill>
                  <a:srgbClr val="3756B9"/>
                </a:solidFill>
                <a:latin typeface="Arial"/>
                <a:cs typeface="Arial"/>
                <a:hlinkClick r:id="rId2"/>
              </a:rPr>
              <a:t>View the collection in 3D</a:t>
            </a:r>
            <a:endParaRPr lang="en-US" dirty="0">
              <a:solidFill>
                <a:srgbClr val="3756B9"/>
              </a:solidFill>
              <a:latin typeface="Arial"/>
              <a:cs typeface="Arial"/>
            </a:endParaRPr>
          </a:p>
        </p:txBody>
      </p:sp>
      <p:sp>
        <p:nvSpPr>
          <p:cNvPr id="15" name="Title 1"/>
          <p:cNvSpPr txBox="1">
            <a:spLocks/>
          </p:cNvSpPr>
          <p:nvPr/>
        </p:nvSpPr>
        <p:spPr>
          <a:xfrm>
            <a:off x="481391" y="259662"/>
            <a:ext cx="4086265" cy="8748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3756B9"/>
                </a:solidFill>
                <a:latin typeface="Arial"/>
                <a:cs typeface="Arial"/>
              </a:rPr>
              <a:t>Guildhall Museum</a:t>
            </a:r>
            <a:endParaRPr lang="en-US" sz="2800" dirty="0">
              <a:solidFill>
                <a:srgbClr val="3756B9"/>
              </a:solidFill>
              <a:latin typeface="Arial"/>
              <a:cs typeface="Arial"/>
            </a:endParaRPr>
          </a:p>
        </p:txBody>
      </p:sp>
      <p:pic>
        <p:nvPicPr>
          <p:cNvPr id="2" name="Picture 1" descr="Police lantern."/>
          <p:cNvPicPr>
            <a:picLocks noChangeAspect="1"/>
          </p:cNvPicPr>
          <p:nvPr/>
        </p:nvPicPr>
        <p:blipFill rotWithShape="1">
          <a:blip r:embed="rId3">
            <a:extLst>
              <a:ext uri="{28A0092B-C50C-407E-A947-70E740481C1C}">
                <a14:useLocalDpi xmlns:a14="http://schemas.microsoft.com/office/drawing/2010/main" val="0"/>
              </a:ext>
            </a:extLst>
          </a:blip>
          <a:srcRect l="13348" t="10909" r="17003" b="12122"/>
          <a:stretch/>
        </p:blipFill>
        <p:spPr>
          <a:xfrm>
            <a:off x="6924412" y="1095031"/>
            <a:ext cx="1751391" cy="215053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3481" t="10350" r="13037" b="11720"/>
          <a:stretch/>
        </p:blipFill>
        <p:spPr>
          <a:xfrm>
            <a:off x="481391" y="4284133"/>
            <a:ext cx="2099735" cy="2167467"/>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0036" t="28704" r="13441" b="25617"/>
          <a:stretch/>
        </p:blipFill>
        <p:spPr>
          <a:xfrm>
            <a:off x="2837433" y="1783661"/>
            <a:ext cx="1807633" cy="1253067"/>
          </a:xfrm>
          <a:prstGeom prst="rect">
            <a:avLst/>
          </a:prstGeom>
        </p:spPr>
      </p:pic>
      <p:pic>
        <p:nvPicPr>
          <p:cNvPr id="16" name="Picture 15" descr="Police badge."/>
          <p:cNvPicPr>
            <a:picLocks noChangeAspect="1"/>
          </p:cNvPicPr>
          <p:nvPr/>
        </p:nvPicPr>
        <p:blipFill rotWithShape="1">
          <a:blip r:embed="rId6">
            <a:extLst>
              <a:ext uri="{28A0092B-C50C-407E-A947-70E740481C1C}">
                <a14:useLocalDpi xmlns:a14="http://schemas.microsoft.com/office/drawing/2010/main" val="0"/>
              </a:ext>
            </a:extLst>
          </a:blip>
          <a:srcRect l="6046" t="12860" r="17961" b="8951"/>
          <a:stretch/>
        </p:blipFill>
        <p:spPr>
          <a:xfrm>
            <a:off x="776519" y="1783660"/>
            <a:ext cx="1612675" cy="1857007"/>
          </a:xfrm>
          <a:prstGeom prst="rect">
            <a:avLst/>
          </a:prstGeom>
        </p:spPr>
      </p:pic>
      <p:pic>
        <p:nvPicPr>
          <p:cNvPr id="17" name="Picture 16" descr="Police medal."/>
          <p:cNvPicPr>
            <a:picLocks noChangeAspect="1"/>
          </p:cNvPicPr>
          <p:nvPr/>
        </p:nvPicPr>
        <p:blipFill rotWithShape="1">
          <a:blip r:embed="rId7">
            <a:extLst>
              <a:ext uri="{28A0092B-C50C-407E-A947-70E740481C1C}">
                <a14:useLocalDpi xmlns:a14="http://schemas.microsoft.com/office/drawing/2010/main" val="0"/>
              </a:ext>
            </a:extLst>
          </a:blip>
          <a:srcRect l="14093" t="11493" r="19497" b="13551"/>
          <a:stretch/>
        </p:blipFill>
        <p:spPr>
          <a:xfrm>
            <a:off x="4529739" y="4555067"/>
            <a:ext cx="1401417" cy="1726999"/>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15313" t="15355" r="24883" b="8425"/>
          <a:stretch/>
        </p:blipFill>
        <p:spPr>
          <a:xfrm>
            <a:off x="5736350" y="3245564"/>
            <a:ext cx="1218612" cy="1636872"/>
          </a:xfrm>
          <a:prstGeom prst="rect">
            <a:avLst/>
          </a:prstGeom>
        </p:spPr>
      </p:pic>
      <p:pic>
        <p:nvPicPr>
          <p:cNvPr id="19" name="Picture 18" descr="Police hard hat."/>
          <p:cNvPicPr>
            <a:picLocks noChangeAspect="1"/>
          </p:cNvPicPr>
          <p:nvPr/>
        </p:nvPicPr>
        <p:blipFill rotWithShape="1">
          <a:blip r:embed="rId9">
            <a:extLst>
              <a:ext uri="{28A0092B-C50C-407E-A947-70E740481C1C}">
                <a14:useLocalDpi xmlns:a14="http://schemas.microsoft.com/office/drawing/2010/main" val="0"/>
              </a:ext>
            </a:extLst>
          </a:blip>
          <a:srcRect t="13262" r="8922" b="11220"/>
          <a:stretch/>
        </p:blipFill>
        <p:spPr>
          <a:xfrm>
            <a:off x="2505226" y="3371335"/>
            <a:ext cx="2290233" cy="2081197"/>
          </a:xfrm>
          <a:prstGeom prst="rect">
            <a:avLst/>
          </a:prstGeom>
        </p:spPr>
      </p:pic>
      <p:pic>
        <p:nvPicPr>
          <p:cNvPr id="20" name="Picture 19" descr="Police hat."/>
          <p:cNvPicPr>
            <a:picLocks noChangeAspect="1"/>
          </p:cNvPicPr>
          <p:nvPr/>
        </p:nvPicPr>
        <p:blipFill rotWithShape="1">
          <a:blip r:embed="rId10">
            <a:extLst>
              <a:ext uri="{28A0092B-C50C-407E-A947-70E740481C1C}">
                <a14:useLocalDpi xmlns:a14="http://schemas.microsoft.com/office/drawing/2010/main" val="0"/>
              </a:ext>
            </a:extLst>
          </a:blip>
          <a:srcRect l="19504" t="5305" r="23758" b="5864"/>
          <a:stretch/>
        </p:blipFill>
        <p:spPr>
          <a:xfrm>
            <a:off x="5059016" y="599931"/>
            <a:ext cx="1354667" cy="2436797"/>
          </a:xfrm>
          <a:prstGeom prst="rect">
            <a:avLst/>
          </a:prstGeom>
        </p:spPr>
      </p:pic>
      <p:pic>
        <p:nvPicPr>
          <p:cNvPr id="21" name="Picture 20" descr="Police hat."/>
          <p:cNvPicPr>
            <a:picLocks noChangeAspect="1"/>
          </p:cNvPicPr>
          <p:nvPr/>
        </p:nvPicPr>
        <p:blipFill rotWithShape="1">
          <a:blip r:embed="rId11">
            <a:extLst>
              <a:ext uri="{28A0092B-C50C-407E-A947-70E740481C1C}">
                <a14:useLocalDpi xmlns:a14="http://schemas.microsoft.com/office/drawing/2010/main" val="0"/>
              </a:ext>
            </a:extLst>
          </a:blip>
          <a:srcRect l="15271" r="19925" b="8250"/>
          <a:stretch/>
        </p:blipFill>
        <p:spPr>
          <a:xfrm>
            <a:off x="7202602" y="3853135"/>
            <a:ext cx="1473201" cy="2598465"/>
          </a:xfrm>
          <a:prstGeom prst="rect">
            <a:avLst/>
          </a:prstGeom>
        </p:spPr>
      </p:pic>
      <p:sp>
        <p:nvSpPr>
          <p:cNvPr id="6" name="Title 5">
            <a:extLst>
              <a:ext uri="{FF2B5EF4-FFF2-40B4-BE49-F238E27FC236}">
                <a16:creationId xmlns:a16="http://schemas.microsoft.com/office/drawing/2014/main" id="{D7C96F34-C4CA-37B6-2502-F11413749D45}"/>
              </a:ext>
            </a:extLst>
          </p:cNvPr>
          <p:cNvSpPr>
            <a:spLocks noGrp="1"/>
          </p:cNvSpPr>
          <p:nvPr>
            <p:ph type="title"/>
          </p:nvPr>
        </p:nvSpPr>
        <p:spPr>
          <a:xfrm>
            <a:off x="457200" y="-1143000"/>
            <a:ext cx="8229600" cy="1143000"/>
          </a:xfrm>
        </p:spPr>
        <p:txBody>
          <a:bodyPr vert="horz" lIns="91440" tIns="45720" rIns="91440" bIns="45720" rtlCol="0" anchor="b">
            <a:normAutofit/>
          </a:bodyPr>
          <a:lstStyle/>
          <a:p>
            <a:endParaRPr lang="en-GB" dirty="0"/>
          </a:p>
        </p:txBody>
      </p:sp>
    </p:spTree>
    <p:extLst>
      <p:ext uri="{BB962C8B-B14F-4D97-AF65-F5344CB8AC3E}">
        <p14:creationId xmlns:p14="http://schemas.microsoft.com/office/powerpoint/2010/main" val="421335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77630" y="1929081"/>
            <a:ext cx="3217457" cy="813908"/>
          </a:xfrm>
        </p:spPr>
        <p:txBody>
          <a:bodyPr>
            <a:noAutofit/>
          </a:bodyPr>
          <a:lstStyle/>
          <a:p>
            <a:pPr algn="r"/>
            <a:r>
              <a:rPr lang="en-GB" sz="4000" b="1" baseline="30000" dirty="0">
                <a:solidFill>
                  <a:srgbClr val="3756B9"/>
                </a:solidFill>
                <a:latin typeface="Arial"/>
                <a:cs typeface="Arial"/>
              </a:rPr>
              <a:t>Pre</a:t>
            </a:r>
            <a:r>
              <a:rPr lang="en-GB" sz="4000" b="1" dirty="0">
                <a:solidFill>
                  <a:srgbClr val="3756B9"/>
                </a:solidFill>
                <a:latin typeface="Arial"/>
                <a:cs typeface="Arial"/>
              </a:rPr>
              <a:t> </a:t>
            </a:r>
            <a:r>
              <a:rPr lang="en-GB" sz="4000" b="1" baseline="30000" dirty="0">
                <a:solidFill>
                  <a:srgbClr val="3756B9"/>
                </a:solidFill>
                <a:latin typeface="Arial"/>
                <a:cs typeface="Arial"/>
              </a:rPr>
              <a:t>Industrial Age</a:t>
            </a:r>
            <a:endParaRPr lang="en-US" sz="4000" dirty="0">
              <a:solidFill>
                <a:srgbClr val="3756B9"/>
              </a:solidFill>
              <a:latin typeface="Arial"/>
              <a:cs typeface="Arial"/>
            </a:endParaRPr>
          </a:p>
        </p:txBody>
      </p:sp>
      <p:pic>
        <p:nvPicPr>
          <p:cNvPr id="19" name="Picture 1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91616" cy="6858000"/>
          </a:xfrm>
          <a:prstGeom prst="rect">
            <a:avLst/>
          </a:prstGeom>
        </p:spPr>
      </p:pic>
      <p:pic>
        <p:nvPicPr>
          <p:cNvPr id="4" name="Picture 3" descr="staff red.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684" y="-351259"/>
            <a:ext cx="2247071" cy="7648104"/>
          </a:xfrm>
          <a:prstGeom prst="rect">
            <a:avLst/>
          </a:prstGeom>
        </p:spPr>
      </p:pic>
      <p:sp>
        <p:nvSpPr>
          <p:cNvPr id="20" name="Title 1"/>
          <p:cNvSpPr txBox="1">
            <a:spLocks/>
          </p:cNvSpPr>
          <p:nvPr/>
        </p:nvSpPr>
        <p:spPr>
          <a:xfrm>
            <a:off x="5259097" y="2556091"/>
            <a:ext cx="3217457" cy="79607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GB" sz="4000" baseline="30000" dirty="0">
                <a:solidFill>
                  <a:srgbClr val="3756B9"/>
                </a:solidFill>
                <a:latin typeface="Arial"/>
                <a:cs typeface="Arial"/>
              </a:rPr>
              <a:t>Before 1760</a:t>
            </a:r>
            <a:endParaRPr lang="en-US" sz="4000" dirty="0">
              <a:solidFill>
                <a:srgbClr val="3756B9"/>
              </a:solidFill>
              <a:latin typeface="Arial"/>
              <a:cs typeface="Arial"/>
            </a:endParaRPr>
          </a:p>
        </p:txBody>
      </p:sp>
    </p:spTree>
    <p:extLst>
      <p:ext uri="{BB962C8B-B14F-4D97-AF65-F5344CB8AC3E}">
        <p14:creationId xmlns:p14="http://schemas.microsoft.com/office/powerpoint/2010/main" val="4043473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5156"/>
          <a:stretch/>
        </p:blipFill>
        <p:spPr>
          <a:xfrm>
            <a:off x="0" y="0"/>
            <a:ext cx="4769608" cy="6858000"/>
          </a:xfrm>
          <a:prstGeom prst="rect">
            <a:avLst/>
          </a:prstGeom>
        </p:spPr>
      </p:pic>
      <p:sp>
        <p:nvSpPr>
          <p:cNvPr id="2" name="Title 1"/>
          <p:cNvSpPr>
            <a:spLocks noGrp="1"/>
          </p:cNvSpPr>
          <p:nvPr>
            <p:ph type="ctrTitle"/>
          </p:nvPr>
        </p:nvSpPr>
        <p:spPr>
          <a:xfrm>
            <a:off x="5377630" y="1929081"/>
            <a:ext cx="3217457" cy="813908"/>
          </a:xfrm>
        </p:spPr>
        <p:txBody>
          <a:bodyPr>
            <a:normAutofit/>
          </a:bodyPr>
          <a:lstStyle/>
          <a:p>
            <a:pPr algn="r"/>
            <a:r>
              <a:rPr lang="en-GB" sz="4000" b="1" baseline="30000" dirty="0">
                <a:solidFill>
                  <a:srgbClr val="3756B9"/>
                </a:solidFill>
                <a:latin typeface="Arial"/>
                <a:cs typeface="Arial"/>
              </a:rPr>
              <a:t>Industrial Age</a:t>
            </a:r>
            <a:endParaRPr lang="en-US" sz="4000" dirty="0">
              <a:solidFill>
                <a:srgbClr val="3756B9"/>
              </a:solidFill>
              <a:latin typeface="Arial"/>
              <a:cs typeface="Arial"/>
            </a:endParaRPr>
          </a:p>
        </p:txBody>
      </p:sp>
      <p:grpSp>
        <p:nvGrpSpPr>
          <p:cNvPr id="8" name="Group 7">
            <a:extLst>
              <a:ext uri="{C183D7F6-B498-43B3-948B-1728B52AA6E4}">
                <adec:decorative xmlns:adec="http://schemas.microsoft.com/office/drawing/2017/decorative" val="1"/>
              </a:ext>
            </a:extLst>
          </p:cNvPr>
          <p:cNvGrpSpPr/>
          <p:nvPr/>
        </p:nvGrpSpPr>
        <p:grpSpPr>
          <a:xfrm>
            <a:off x="4082255" y="205143"/>
            <a:ext cx="1418721" cy="6519413"/>
            <a:chOff x="4082255" y="205143"/>
            <a:chExt cx="1418721" cy="6519413"/>
          </a:xfrm>
        </p:grpSpPr>
        <p:pic>
          <p:nvPicPr>
            <p:cNvPr id="5" name="Picture 4" descr="silver button-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255" y="5317416"/>
              <a:ext cx="1418721" cy="1407140"/>
            </a:xfrm>
            <a:prstGeom prst="rect">
              <a:avLst/>
            </a:prstGeom>
          </p:spPr>
        </p:pic>
        <p:pic>
          <p:nvPicPr>
            <p:cNvPr id="6" name="Picture 5" descr="silver button-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255" y="2935601"/>
              <a:ext cx="1418721" cy="1407140"/>
            </a:xfrm>
            <a:prstGeom prst="rect">
              <a:avLst/>
            </a:prstGeom>
          </p:spPr>
        </p:pic>
        <p:pic>
          <p:nvPicPr>
            <p:cNvPr id="7" name="Picture 6" descr="silver button-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255" y="205143"/>
              <a:ext cx="1418721" cy="1407140"/>
            </a:xfrm>
            <a:prstGeom prst="rect">
              <a:avLst/>
            </a:prstGeom>
          </p:spPr>
        </p:pic>
      </p:grpSp>
      <p:sp>
        <p:nvSpPr>
          <p:cNvPr id="9" name="Title 1"/>
          <p:cNvSpPr txBox="1">
            <a:spLocks/>
          </p:cNvSpPr>
          <p:nvPr/>
        </p:nvSpPr>
        <p:spPr>
          <a:xfrm>
            <a:off x="5377630" y="2537562"/>
            <a:ext cx="3217457" cy="79607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GB" sz="4000" baseline="30000" dirty="0">
                <a:solidFill>
                  <a:srgbClr val="3756B9"/>
                </a:solidFill>
                <a:latin typeface="Arial"/>
                <a:cs typeface="Arial"/>
              </a:rPr>
              <a:t>1760 - 1900</a:t>
            </a:r>
            <a:endParaRPr lang="en-US" sz="4000" dirty="0">
              <a:solidFill>
                <a:srgbClr val="3756B9"/>
              </a:solidFill>
              <a:latin typeface="Arial"/>
              <a:cs typeface="Arial"/>
            </a:endParaRPr>
          </a:p>
        </p:txBody>
      </p:sp>
    </p:spTree>
    <p:extLst>
      <p:ext uri="{BB962C8B-B14F-4D97-AF65-F5344CB8AC3E}">
        <p14:creationId xmlns:p14="http://schemas.microsoft.com/office/powerpoint/2010/main" val="1072173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7714" r="5912"/>
          <a:stretch/>
        </p:blipFill>
        <p:spPr>
          <a:xfrm>
            <a:off x="0" y="0"/>
            <a:ext cx="4769608" cy="6908799"/>
          </a:xfrm>
          <a:prstGeom prst="rect">
            <a:avLst/>
          </a:prstGeom>
        </p:spPr>
      </p:pic>
      <p:sp>
        <p:nvSpPr>
          <p:cNvPr id="2" name="Title 1"/>
          <p:cNvSpPr>
            <a:spLocks noGrp="1"/>
          </p:cNvSpPr>
          <p:nvPr>
            <p:ph type="ctrTitle"/>
          </p:nvPr>
        </p:nvSpPr>
        <p:spPr>
          <a:xfrm>
            <a:off x="5377630" y="1942591"/>
            <a:ext cx="3217457" cy="813908"/>
          </a:xfrm>
        </p:spPr>
        <p:txBody>
          <a:bodyPr>
            <a:normAutofit/>
          </a:bodyPr>
          <a:lstStyle/>
          <a:p>
            <a:pPr algn="r"/>
            <a:r>
              <a:rPr lang="en-GB" sz="4000" b="1" baseline="30000" dirty="0">
                <a:solidFill>
                  <a:srgbClr val="3756B9"/>
                </a:solidFill>
                <a:latin typeface="Arial"/>
                <a:cs typeface="Arial"/>
              </a:rPr>
              <a:t>Modern Age</a:t>
            </a:r>
            <a:endParaRPr lang="en-US" sz="4000" dirty="0">
              <a:solidFill>
                <a:srgbClr val="3756B9"/>
              </a:solidFill>
              <a:latin typeface="Arial"/>
              <a:cs typeface="Arial"/>
            </a:endParaRPr>
          </a:p>
        </p:txBody>
      </p:sp>
      <p:grpSp>
        <p:nvGrpSpPr>
          <p:cNvPr id="8" name="Group 7">
            <a:extLst>
              <a:ext uri="{C183D7F6-B498-43B3-948B-1728B52AA6E4}">
                <adec:decorative xmlns:adec="http://schemas.microsoft.com/office/drawing/2017/decorative" val="1"/>
              </a:ext>
            </a:extLst>
          </p:cNvPr>
          <p:cNvGrpSpPr/>
          <p:nvPr/>
        </p:nvGrpSpPr>
        <p:grpSpPr>
          <a:xfrm>
            <a:off x="3902762" y="0"/>
            <a:ext cx="1733691" cy="6857999"/>
            <a:chOff x="96635" y="124253"/>
            <a:chExt cx="1800002" cy="7120307"/>
          </a:xfrm>
        </p:grpSpPr>
        <p:sp>
          <p:nvSpPr>
            <p:cNvPr id="9" name="Rectangle 8"/>
            <p:cNvSpPr/>
            <p:nvPr/>
          </p:nvSpPr>
          <p:spPr>
            <a:xfrm>
              <a:off x="96635" y="1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96635" y="10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96635" y="18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96635" y="27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96635" y="36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Rectangle 13"/>
            <p:cNvSpPr/>
            <p:nvPr/>
          </p:nvSpPr>
          <p:spPr>
            <a:xfrm>
              <a:off x="996635" y="45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96635" y="54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996636" y="6344560"/>
              <a:ext cx="900001"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itle 1"/>
          <p:cNvSpPr txBox="1">
            <a:spLocks/>
          </p:cNvSpPr>
          <p:nvPr/>
        </p:nvSpPr>
        <p:spPr>
          <a:xfrm>
            <a:off x="5292963" y="2533168"/>
            <a:ext cx="3217457" cy="79607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GB" sz="4000" baseline="30000" dirty="0">
                <a:solidFill>
                  <a:srgbClr val="3756B9"/>
                </a:solidFill>
                <a:latin typeface="Arial"/>
                <a:cs typeface="Arial"/>
              </a:rPr>
              <a:t>1900 - Present</a:t>
            </a:r>
            <a:endParaRPr lang="en-US" sz="4000" dirty="0">
              <a:solidFill>
                <a:srgbClr val="3756B9"/>
              </a:solidFill>
              <a:latin typeface="Arial"/>
              <a:cs typeface="Arial"/>
            </a:endParaRPr>
          </a:p>
        </p:txBody>
      </p:sp>
    </p:spTree>
    <p:extLst>
      <p:ext uri="{BB962C8B-B14F-4D97-AF65-F5344CB8AC3E}">
        <p14:creationId xmlns:p14="http://schemas.microsoft.com/office/powerpoint/2010/main" val="355043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ogle Earth map of Kent."/>
          <p:cNvPicPr>
            <a:picLocks noChangeAspect="1"/>
          </p:cNvPicPr>
          <p:nvPr/>
        </p:nvPicPr>
        <p:blipFill rotWithShape="1">
          <a:blip r:embed="rId3">
            <a:extLst>
              <a:ext uri="{28A0092B-C50C-407E-A947-70E740481C1C}">
                <a14:useLocalDpi xmlns:a14="http://schemas.microsoft.com/office/drawing/2010/main" val="0"/>
              </a:ext>
            </a:extLst>
          </a:blip>
          <a:srcRect l="22756" t="16260" r="8435" b="10414"/>
          <a:stretch/>
        </p:blipFill>
        <p:spPr>
          <a:xfrm>
            <a:off x="-36000" y="1"/>
            <a:ext cx="9180000" cy="6858000"/>
          </a:xfrm>
          <a:prstGeom prst="rect">
            <a:avLst/>
          </a:prstGeom>
        </p:spPr>
      </p:pic>
      <p:grpSp>
        <p:nvGrpSpPr>
          <p:cNvPr id="7" name="Group 6">
            <a:extLst>
              <a:ext uri="{C183D7F6-B498-43B3-948B-1728B52AA6E4}">
                <adec:decorative xmlns:adec="http://schemas.microsoft.com/office/drawing/2017/decorative" val="1"/>
              </a:ext>
            </a:extLst>
          </p:cNvPr>
          <p:cNvGrpSpPr/>
          <p:nvPr/>
        </p:nvGrpSpPr>
        <p:grpSpPr>
          <a:xfrm rot="5400000">
            <a:off x="7863586" y="4727556"/>
            <a:ext cx="524933" cy="2076487"/>
            <a:chOff x="96635" y="124253"/>
            <a:chExt cx="1800002" cy="7120307"/>
          </a:xfrm>
        </p:grpSpPr>
        <p:sp>
          <p:nvSpPr>
            <p:cNvPr id="8" name="Rectangle 7"/>
            <p:cNvSpPr/>
            <p:nvPr/>
          </p:nvSpPr>
          <p:spPr>
            <a:xfrm>
              <a:off x="96635" y="1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96635" y="10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6635" y="18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996635" y="27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6635" y="36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Rectangle 12"/>
            <p:cNvSpPr/>
            <p:nvPr/>
          </p:nvSpPr>
          <p:spPr>
            <a:xfrm>
              <a:off x="996635" y="45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96635" y="54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996636" y="6344560"/>
              <a:ext cx="900001"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itle 1">
            <a:extLst>
              <a:ext uri="{C183D7F6-B498-43B3-948B-1728B52AA6E4}">
                <adec:decorative xmlns:adec="http://schemas.microsoft.com/office/drawing/2017/decorative" val="1"/>
              </a:ext>
            </a:extLst>
          </p:cNvPr>
          <p:cNvSpPr txBox="1">
            <a:spLocks/>
          </p:cNvSpPr>
          <p:nvPr/>
        </p:nvSpPr>
        <p:spPr>
          <a:xfrm>
            <a:off x="7087810" y="6028266"/>
            <a:ext cx="2056190" cy="829734"/>
          </a:xfrm>
          <a:prstGeom prst="rect">
            <a:avLst/>
          </a:prstGeom>
          <a:solidFill>
            <a:schemeClr val="bg1"/>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4000" dirty="0">
              <a:solidFill>
                <a:srgbClr val="3756B9"/>
              </a:solidFill>
              <a:latin typeface="Arial"/>
              <a:cs typeface="Arial"/>
            </a:endParaRPr>
          </a:p>
        </p:txBody>
      </p:sp>
      <p:sp>
        <p:nvSpPr>
          <p:cNvPr id="20" name="Title 1"/>
          <p:cNvSpPr txBox="1">
            <a:spLocks/>
          </p:cNvSpPr>
          <p:nvPr/>
        </p:nvSpPr>
        <p:spPr>
          <a:xfrm>
            <a:off x="7201448" y="6229045"/>
            <a:ext cx="1749028" cy="689429"/>
          </a:xfrm>
          <a:prstGeom prst="rect">
            <a:avLst/>
          </a:prstGeom>
          <a:no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GB" sz="3800" baseline="30000" dirty="0">
                <a:solidFill>
                  <a:srgbClr val="3756B9"/>
                </a:solidFill>
                <a:latin typeface="Arial"/>
                <a:cs typeface="Arial"/>
              </a:rPr>
              <a:t>Kent</a:t>
            </a:r>
            <a:endParaRPr lang="en-GB" sz="3800" baseline="30000" dirty="0">
              <a:solidFill>
                <a:schemeClr val="bg1"/>
              </a:solidFill>
              <a:latin typeface="Arial"/>
              <a:cs typeface="Arial"/>
            </a:endParaRPr>
          </a:p>
          <a:p>
            <a:pPr algn="l"/>
            <a:r>
              <a:rPr lang="en-GB" sz="3800" baseline="30000" dirty="0">
                <a:solidFill>
                  <a:srgbClr val="3756B9"/>
                </a:solidFill>
                <a:latin typeface="Arial"/>
                <a:cs typeface="Arial"/>
              </a:rPr>
              <a:t>2025</a:t>
            </a:r>
          </a:p>
        </p:txBody>
      </p:sp>
      <p:sp>
        <p:nvSpPr>
          <p:cNvPr id="2" name="Title 1">
            <a:extLst>
              <a:ext uri="{FF2B5EF4-FFF2-40B4-BE49-F238E27FC236}">
                <a16:creationId xmlns:a16="http://schemas.microsoft.com/office/drawing/2014/main" id="{5C361183-5DE0-4438-C4A7-EE3094D41CCE}"/>
              </a:ext>
            </a:extLst>
          </p:cNvPr>
          <p:cNvSpPr>
            <a:spLocks noGrp="1"/>
          </p:cNvSpPr>
          <p:nvPr>
            <p:ph type="ctrTitle"/>
          </p:nvPr>
        </p:nvSpPr>
        <p:spPr>
          <a:xfrm>
            <a:off x="685800" y="-1470025"/>
            <a:ext cx="7772400" cy="1470025"/>
          </a:xfrm>
        </p:spPr>
        <p:txBody>
          <a:bodyPr vert="horz" lIns="91440" tIns="45720" rIns="91440" bIns="45720" rtlCol="0" anchor="b">
            <a:normAutofit/>
          </a:bodyPr>
          <a:lstStyle/>
          <a:p>
            <a:endParaRPr lang="en-GB" dirty="0"/>
          </a:p>
        </p:txBody>
      </p:sp>
    </p:spTree>
    <p:extLst>
      <p:ext uri="{BB962C8B-B14F-4D97-AF65-F5344CB8AC3E}">
        <p14:creationId xmlns:p14="http://schemas.microsoft.com/office/powerpoint/2010/main" val="3472085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 Earth map of Medway 2025."/>
          <p:cNvPicPr>
            <a:picLocks noChangeAspect="1"/>
          </p:cNvPicPr>
          <p:nvPr/>
        </p:nvPicPr>
        <p:blipFill rotWithShape="1">
          <a:blip r:embed="rId3">
            <a:extLst>
              <a:ext uri="{28A0092B-C50C-407E-A947-70E740481C1C}">
                <a14:useLocalDpi xmlns:a14="http://schemas.microsoft.com/office/drawing/2010/main" val="0"/>
              </a:ext>
            </a:extLst>
          </a:blip>
          <a:srcRect l="21562" t="5897" r="9136" b="5184"/>
          <a:stretch/>
        </p:blipFill>
        <p:spPr>
          <a:xfrm>
            <a:off x="1" y="0"/>
            <a:ext cx="9164296" cy="6858000"/>
          </a:xfrm>
          <a:prstGeom prst="rect">
            <a:avLst/>
          </a:prstGeom>
        </p:spPr>
      </p:pic>
      <p:grpSp>
        <p:nvGrpSpPr>
          <p:cNvPr id="7" name="Group 6">
            <a:extLst>
              <a:ext uri="{C183D7F6-B498-43B3-948B-1728B52AA6E4}">
                <adec:decorative xmlns:adec="http://schemas.microsoft.com/office/drawing/2017/decorative" val="1"/>
              </a:ext>
            </a:extLst>
          </p:cNvPr>
          <p:cNvGrpSpPr/>
          <p:nvPr/>
        </p:nvGrpSpPr>
        <p:grpSpPr>
          <a:xfrm rot="5400000">
            <a:off x="7863586" y="4727556"/>
            <a:ext cx="524933" cy="2076487"/>
            <a:chOff x="96635" y="124253"/>
            <a:chExt cx="1800002" cy="7120307"/>
          </a:xfrm>
        </p:grpSpPr>
        <p:sp>
          <p:nvSpPr>
            <p:cNvPr id="8" name="Rectangle 7"/>
            <p:cNvSpPr/>
            <p:nvPr/>
          </p:nvSpPr>
          <p:spPr>
            <a:xfrm>
              <a:off x="96635" y="1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96635" y="10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6635" y="18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996635" y="27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6635" y="36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Rectangle 12"/>
            <p:cNvSpPr/>
            <p:nvPr/>
          </p:nvSpPr>
          <p:spPr>
            <a:xfrm>
              <a:off x="996635" y="45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96635" y="54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996636" y="6344560"/>
              <a:ext cx="900001"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itle 1">
            <a:extLst>
              <a:ext uri="{C183D7F6-B498-43B3-948B-1728B52AA6E4}">
                <adec:decorative xmlns:adec="http://schemas.microsoft.com/office/drawing/2017/decorative" val="1"/>
              </a:ext>
            </a:extLst>
          </p:cNvPr>
          <p:cNvSpPr txBox="1">
            <a:spLocks/>
          </p:cNvSpPr>
          <p:nvPr/>
        </p:nvSpPr>
        <p:spPr>
          <a:xfrm>
            <a:off x="7112000" y="6028266"/>
            <a:ext cx="2056190" cy="829734"/>
          </a:xfrm>
          <a:prstGeom prst="rect">
            <a:avLst/>
          </a:prstGeom>
          <a:solidFill>
            <a:schemeClr val="bg1"/>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4000" dirty="0">
              <a:solidFill>
                <a:srgbClr val="3756B9"/>
              </a:solidFill>
              <a:latin typeface="Arial"/>
              <a:cs typeface="Arial"/>
            </a:endParaRPr>
          </a:p>
        </p:txBody>
      </p:sp>
      <p:sp>
        <p:nvSpPr>
          <p:cNvPr id="20" name="Title 1"/>
          <p:cNvSpPr txBox="1">
            <a:spLocks/>
          </p:cNvSpPr>
          <p:nvPr/>
        </p:nvSpPr>
        <p:spPr>
          <a:xfrm>
            <a:off x="7213543" y="6229045"/>
            <a:ext cx="1749028" cy="689429"/>
          </a:xfrm>
          <a:prstGeom prst="rect">
            <a:avLst/>
          </a:prstGeom>
          <a:no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GB" sz="3800" baseline="30000" dirty="0">
                <a:solidFill>
                  <a:srgbClr val="3756B9"/>
                </a:solidFill>
                <a:latin typeface="Arial"/>
                <a:cs typeface="Arial"/>
              </a:rPr>
              <a:t>Medway</a:t>
            </a:r>
            <a:endParaRPr lang="en-GB" sz="3800" baseline="30000" dirty="0">
              <a:solidFill>
                <a:schemeClr val="bg1"/>
              </a:solidFill>
              <a:latin typeface="Arial"/>
              <a:cs typeface="Arial"/>
            </a:endParaRPr>
          </a:p>
          <a:p>
            <a:pPr algn="l"/>
            <a:r>
              <a:rPr lang="en-GB" sz="3800" baseline="30000" dirty="0">
                <a:solidFill>
                  <a:srgbClr val="3756B9"/>
                </a:solidFill>
                <a:latin typeface="Arial"/>
                <a:cs typeface="Arial"/>
              </a:rPr>
              <a:t>2025</a:t>
            </a:r>
          </a:p>
        </p:txBody>
      </p:sp>
      <p:sp>
        <p:nvSpPr>
          <p:cNvPr id="3" name="Title 2">
            <a:extLst>
              <a:ext uri="{FF2B5EF4-FFF2-40B4-BE49-F238E27FC236}">
                <a16:creationId xmlns:a16="http://schemas.microsoft.com/office/drawing/2014/main" id="{745357E1-E6DA-21E8-BDAB-78A4355A374E}"/>
              </a:ext>
            </a:extLst>
          </p:cNvPr>
          <p:cNvSpPr>
            <a:spLocks noGrp="1"/>
          </p:cNvSpPr>
          <p:nvPr>
            <p:ph type="ctrTitle"/>
          </p:nvPr>
        </p:nvSpPr>
        <p:spPr>
          <a:xfrm>
            <a:off x="685800" y="-1470025"/>
            <a:ext cx="7772400" cy="1470025"/>
          </a:xfrm>
        </p:spPr>
        <p:txBody>
          <a:bodyPr vert="horz" lIns="91440" tIns="45720" rIns="91440" bIns="45720" rtlCol="0" anchor="b">
            <a:normAutofit/>
          </a:bodyPr>
          <a:lstStyle/>
          <a:p>
            <a:endParaRPr lang="en-GB" dirty="0"/>
          </a:p>
        </p:txBody>
      </p:sp>
    </p:spTree>
    <p:extLst>
      <p:ext uri="{BB962C8B-B14F-4D97-AF65-F5344CB8AC3E}">
        <p14:creationId xmlns:p14="http://schemas.microsoft.com/office/powerpoint/2010/main" val="1578137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ogle Earth map of Faversham 2025."/>
          <p:cNvPicPr>
            <a:picLocks noChangeAspect="1"/>
          </p:cNvPicPr>
          <p:nvPr/>
        </p:nvPicPr>
        <p:blipFill rotWithShape="1">
          <a:blip r:embed="rId3">
            <a:extLst>
              <a:ext uri="{28A0092B-C50C-407E-A947-70E740481C1C}">
                <a14:useLocalDpi xmlns:a14="http://schemas.microsoft.com/office/drawing/2010/main" val="0"/>
              </a:ext>
            </a:extLst>
          </a:blip>
          <a:srcRect l="15079" t="7011" r="12242"/>
          <a:stretch/>
        </p:blipFill>
        <p:spPr>
          <a:xfrm>
            <a:off x="1" y="0"/>
            <a:ext cx="9164296" cy="6858000"/>
          </a:xfrm>
          <a:prstGeom prst="rect">
            <a:avLst/>
          </a:prstGeom>
        </p:spPr>
      </p:pic>
      <p:grpSp>
        <p:nvGrpSpPr>
          <p:cNvPr id="7" name="Group 6">
            <a:extLst>
              <a:ext uri="{C183D7F6-B498-43B3-948B-1728B52AA6E4}">
                <adec:decorative xmlns:adec="http://schemas.microsoft.com/office/drawing/2017/decorative" val="1"/>
              </a:ext>
            </a:extLst>
          </p:cNvPr>
          <p:cNvGrpSpPr/>
          <p:nvPr/>
        </p:nvGrpSpPr>
        <p:grpSpPr>
          <a:xfrm rot="5400000">
            <a:off x="7863586" y="4727556"/>
            <a:ext cx="524933" cy="2076487"/>
            <a:chOff x="96635" y="124253"/>
            <a:chExt cx="1800002" cy="7120307"/>
          </a:xfrm>
        </p:grpSpPr>
        <p:sp>
          <p:nvSpPr>
            <p:cNvPr id="8" name="Rectangle 7"/>
            <p:cNvSpPr/>
            <p:nvPr/>
          </p:nvSpPr>
          <p:spPr>
            <a:xfrm>
              <a:off x="96635" y="1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96635" y="1024253"/>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6635" y="18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996635" y="27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6635" y="3654310"/>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Rectangle 12"/>
            <p:cNvSpPr/>
            <p:nvPr/>
          </p:nvSpPr>
          <p:spPr>
            <a:xfrm>
              <a:off x="996635" y="45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96635" y="5454311"/>
              <a:ext cx="900000"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996636" y="6344560"/>
              <a:ext cx="900001" cy="900000"/>
            </a:xfrm>
            <a:prstGeom prst="rect">
              <a:avLst/>
            </a:prstGeom>
            <a:solidFill>
              <a:srgbClr val="E7FF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itle 1">
            <a:extLst>
              <a:ext uri="{C183D7F6-B498-43B3-948B-1728B52AA6E4}">
                <adec:decorative xmlns:adec="http://schemas.microsoft.com/office/drawing/2017/decorative" val="1"/>
              </a:ext>
            </a:extLst>
          </p:cNvPr>
          <p:cNvSpPr txBox="1">
            <a:spLocks/>
          </p:cNvSpPr>
          <p:nvPr/>
        </p:nvSpPr>
        <p:spPr>
          <a:xfrm>
            <a:off x="7112000" y="6028266"/>
            <a:ext cx="2056190" cy="829734"/>
          </a:xfrm>
          <a:prstGeom prst="rect">
            <a:avLst/>
          </a:prstGeom>
          <a:solidFill>
            <a:schemeClr val="bg1"/>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4000" dirty="0">
              <a:solidFill>
                <a:srgbClr val="3756B9"/>
              </a:solidFill>
              <a:latin typeface="Arial"/>
              <a:cs typeface="Arial"/>
            </a:endParaRPr>
          </a:p>
        </p:txBody>
      </p:sp>
      <p:sp>
        <p:nvSpPr>
          <p:cNvPr id="20" name="Title 1"/>
          <p:cNvSpPr txBox="1">
            <a:spLocks/>
          </p:cNvSpPr>
          <p:nvPr/>
        </p:nvSpPr>
        <p:spPr>
          <a:xfrm>
            <a:off x="7201448" y="6229045"/>
            <a:ext cx="1749028" cy="689429"/>
          </a:xfrm>
          <a:prstGeom prst="rect">
            <a:avLst/>
          </a:prstGeom>
          <a:no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GB" sz="3800" baseline="30000">
                <a:solidFill>
                  <a:srgbClr val="3756B9"/>
                </a:solidFill>
                <a:latin typeface="Arial"/>
                <a:cs typeface="Arial"/>
              </a:rPr>
              <a:t>Medway</a:t>
            </a:r>
            <a:endParaRPr lang="en-GB" sz="3800" baseline="30000" dirty="0">
              <a:solidFill>
                <a:schemeClr val="bg1"/>
              </a:solidFill>
              <a:latin typeface="Arial"/>
              <a:cs typeface="Arial"/>
            </a:endParaRPr>
          </a:p>
          <a:p>
            <a:pPr algn="l"/>
            <a:r>
              <a:rPr lang="en-GB" sz="3800" baseline="30000" dirty="0">
                <a:solidFill>
                  <a:srgbClr val="3756B9"/>
                </a:solidFill>
                <a:latin typeface="Arial"/>
                <a:cs typeface="Arial"/>
              </a:rPr>
              <a:t>2025</a:t>
            </a:r>
          </a:p>
        </p:txBody>
      </p:sp>
      <p:sp>
        <p:nvSpPr>
          <p:cNvPr id="2" name="Title 1">
            <a:extLst>
              <a:ext uri="{FF2B5EF4-FFF2-40B4-BE49-F238E27FC236}">
                <a16:creationId xmlns:a16="http://schemas.microsoft.com/office/drawing/2014/main" id="{8A8E3677-4544-BB64-5105-BFD80EFF869F}"/>
              </a:ext>
            </a:extLst>
          </p:cNvPr>
          <p:cNvSpPr>
            <a:spLocks noGrp="1"/>
          </p:cNvSpPr>
          <p:nvPr>
            <p:ph type="ctrTitle"/>
          </p:nvPr>
        </p:nvSpPr>
        <p:spPr>
          <a:xfrm>
            <a:off x="685800" y="-1470025"/>
            <a:ext cx="7772400" cy="1470025"/>
          </a:xfrm>
        </p:spPr>
        <p:txBody>
          <a:bodyPr vert="horz" lIns="91440" tIns="45720" rIns="91440" bIns="45720" rtlCol="0" anchor="b">
            <a:normAutofit/>
          </a:bodyPr>
          <a:lstStyle/>
          <a:p>
            <a:endParaRPr lang="en-GB" dirty="0"/>
          </a:p>
        </p:txBody>
      </p:sp>
    </p:spTree>
    <p:extLst>
      <p:ext uri="{BB962C8B-B14F-4D97-AF65-F5344CB8AC3E}">
        <p14:creationId xmlns:p14="http://schemas.microsoft.com/office/powerpoint/2010/main" val="1597690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0499" t="9483" r="24796" b="52308"/>
          <a:stretch/>
        </p:blipFill>
        <p:spPr>
          <a:xfrm>
            <a:off x="-169334" y="-1"/>
            <a:ext cx="9313334" cy="6858001"/>
          </a:xfrm>
          <a:prstGeom prst="rect">
            <a:avLst/>
          </a:prstGeom>
        </p:spPr>
      </p:pic>
      <p:pic>
        <p:nvPicPr>
          <p:cNvPr id="7" name="Picture 6" descr="silver button-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1851" y="4991239"/>
            <a:ext cx="1418721" cy="1407140"/>
          </a:xfrm>
          <a:prstGeom prst="rect">
            <a:avLst/>
          </a:prstGeom>
        </p:spPr>
      </p:pic>
      <p:sp>
        <p:nvSpPr>
          <p:cNvPr id="15" name="Title 1">
            <a:extLst>
              <a:ext uri="{C183D7F6-B498-43B3-948B-1728B52AA6E4}">
                <adec:decorative xmlns:adec="http://schemas.microsoft.com/office/drawing/2017/decorative" val="1"/>
              </a:ext>
            </a:extLst>
          </p:cNvPr>
          <p:cNvSpPr txBox="1">
            <a:spLocks/>
          </p:cNvSpPr>
          <p:nvPr/>
        </p:nvSpPr>
        <p:spPr>
          <a:xfrm>
            <a:off x="7087810" y="6028266"/>
            <a:ext cx="2056190" cy="829734"/>
          </a:xfrm>
          <a:prstGeom prst="rect">
            <a:avLst/>
          </a:prstGeom>
          <a:solidFill>
            <a:schemeClr val="bg1"/>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4000" dirty="0">
              <a:solidFill>
                <a:srgbClr val="3756B9"/>
              </a:solidFill>
              <a:latin typeface="Arial"/>
              <a:cs typeface="Arial"/>
            </a:endParaRPr>
          </a:p>
        </p:txBody>
      </p:sp>
      <p:sp>
        <p:nvSpPr>
          <p:cNvPr id="16" name="Title 1"/>
          <p:cNvSpPr txBox="1">
            <a:spLocks/>
          </p:cNvSpPr>
          <p:nvPr/>
        </p:nvSpPr>
        <p:spPr>
          <a:xfrm>
            <a:off x="7201448" y="6229045"/>
            <a:ext cx="1749028" cy="689429"/>
          </a:xfrm>
          <a:prstGeom prst="rect">
            <a:avLst/>
          </a:prstGeom>
          <a:no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GB" sz="3800" baseline="30000" dirty="0">
                <a:solidFill>
                  <a:srgbClr val="3756B9"/>
                </a:solidFill>
                <a:latin typeface="Arial"/>
                <a:cs typeface="Arial"/>
              </a:rPr>
              <a:t>Kent</a:t>
            </a:r>
            <a:endParaRPr lang="en-GB" sz="3800" baseline="30000" dirty="0">
              <a:solidFill>
                <a:schemeClr val="bg1"/>
              </a:solidFill>
              <a:latin typeface="Arial"/>
              <a:cs typeface="Arial"/>
            </a:endParaRPr>
          </a:p>
          <a:p>
            <a:pPr algn="l"/>
            <a:r>
              <a:rPr lang="en-GB" sz="3800" baseline="30000" dirty="0">
                <a:solidFill>
                  <a:srgbClr val="3756B9"/>
                </a:solidFill>
                <a:latin typeface="Arial"/>
                <a:cs typeface="Arial"/>
              </a:rPr>
              <a:t>1801</a:t>
            </a:r>
          </a:p>
        </p:txBody>
      </p:sp>
    </p:spTree>
    <p:extLst>
      <p:ext uri="{BB962C8B-B14F-4D97-AF65-F5344CB8AC3E}">
        <p14:creationId xmlns:p14="http://schemas.microsoft.com/office/powerpoint/2010/main" val="162056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477" t="15095" r="45172" b="63207"/>
          <a:stretch/>
        </p:blipFill>
        <p:spPr>
          <a:xfrm>
            <a:off x="1" y="-1"/>
            <a:ext cx="9143999" cy="6858001"/>
          </a:xfrm>
          <a:prstGeom prst="rect">
            <a:avLst/>
          </a:prstGeom>
        </p:spPr>
      </p:pic>
      <p:pic>
        <p:nvPicPr>
          <p:cNvPr id="7" name="Picture 6" descr="silver button-0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1851" y="4991239"/>
            <a:ext cx="1418721" cy="1407140"/>
          </a:xfrm>
          <a:prstGeom prst="rect">
            <a:avLst/>
          </a:prstGeom>
        </p:spPr>
      </p:pic>
      <p:sp>
        <p:nvSpPr>
          <p:cNvPr id="15" name="Title 1">
            <a:extLst>
              <a:ext uri="{C183D7F6-B498-43B3-948B-1728B52AA6E4}">
                <adec:decorative xmlns:adec="http://schemas.microsoft.com/office/drawing/2017/decorative" val="1"/>
              </a:ext>
            </a:extLst>
          </p:cNvPr>
          <p:cNvSpPr txBox="1">
            <a:spLocks/>
          </p:cNvSpPr>
          <p:nvPr/>
        </p:nvSpPr>
        <p:spPr>
          <a:xfrm>
            <a:off x="7087810" y="6028266"/>
            <a:ext cx="2056190" cy="829734"/>
          </a:xfrm>
          <a:prstGeom prst="rect">
            <a:avLst/>
          </a:prstGeom>
          <a:solidFill>
            <a:schemeClr val="bg1"/>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4000" dirty="0">
              <a:solidFill>
                <a:srgbClr val="3756B9"/>
              </a:solidFill>
              <a:latin typeface="Arial"/>
              <a:cs typeface="Arial"/>
            </a:endParaRPr>
          </a:p>
        </p:txBody>
      </p:sp>
      <p:sp>
        <p:nvSpPr>
          <p:cNvPr id="16" name="Title 1"/>
          <p:cNvSpPr txBox="1">
            <a:spLocks/>
          </p:cNvSpPr>
          <p:nvPr/>
        </p:nvSpPr>
        <p:spPr>
          <a:xfrm>
            <a:off x="7201447" y="6229045"/>
            <a:ext cx="1833695" cy="689429"/>
          </a:xfrm>
          <a:prstGeom prst="rect">
            <a:avLst/>
          </a:prstGeom>
          <a:no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GB" sz="3800" baseline="30000" dirty="0">
                <a:solidFill>
                  <a:srgbClr val="3756B9"/>
                </a:solidFill>
                <a:latin typeface="Arial"/>
                <a:cs typeface="Arial"/>
              </a:rPr>
              <a:t>Medway</a:t>
            </a:r>
            <a:endParaRPr lang="en-GB" sz="3800" baseline="30000" dirty="0">
              <a:solidFill>
                <a:schemeClr val="bg1"/>
              </a:solidFill>
              <a:latin typeface="Arial"/>
              <a:cs typeface="Arial"/>
            </a:endParaRPr>
          </a:p>
          <a:p>
            <a:pPr algn="l"/>
            <a:r>
              <a:rPr lang="en-GB" sz="3800" baseline="30000" dirty="0">
                <a:solidFill>
                  <a:srgbClr val="3756B9"/>
                </a:solidFill>
                <a:latin typeface="Arial"/>
                <a:cs typeface="Arial"/>
              </a:rPr>
              <a:t>1801</a:t>
            </a:r>
          </a:p>
        </p:txBody>
      </p:sp>
      <p:sp>
        <p:nvSpPr>
          <p:cNvPr id="2" name="Title 1">
            <a:extLst>
              <a:ext uri="{FF2B5EF4-FFF2-40B4-BE49-F238E27FC236}">
                <a16:creationId xmlns:a16="http://schemas.microsoft.com/office/drawing/2014/main" id="{D084FF81-697F-5F93-CEFA-2969E08D44F1}"/>
              </a:ext>
            </a:extLst>
          </p:cNvPr>
          <p:cNvSpPr>
            <a:spLocks noGrp="1"/>
          </p:cNvSpPr>
          <p:nvPr>
            <p:ph type="ctrTitle"/>
          </p:nvPr>
        </p:nvSpPr>
        <p:spPr>
          <a:xfrm>
            <a:off x="685800" y="-1470025"/>
            <a:ext cx="7772400" cy="1470025"/>
          </a:xfrm>
        </p:spPr>
        <p:txBody>
          <a:bodyPr vert="horz" lIns="91440" tIns="45720" rIns="91440" bIns="45720" rtlCol="0" anchor="b">
            <a:normAutofit/>
          </a:bodyPr>
          <a:lstStyle/>
          <a:p>
            <a:endParaRPr lang="en-GB" dirty="0"/>
          </a:p>
        </p:txBody>
      </p:sp>
    </p:spTree>
    <p:extLst>
      <p:ext uri="{BB962C8B-B14F-4D97-AF65-F5344CB8AC3E}">
        <p14:creationId xmlns:p14="http://schemas.microsoft.com/office/powerpoint/2010/main" val="3055632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25190</TotalTime>
  <Words>400</Words>
  <Application>Microsoft Office PowerPoint</Application>
  <PresentationFormat>On-screen Show (4:3)</PresentationFormat>
  <Paragraphs>109</Paragraphs>
  <Slides>19</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Arial</vt:lpstr>
      <vt:lpstr>Calibri</vt:lpstr>
      <vt:lpstr>Office Theme</vt:lpstr>
      <vt:lpstr>Crime and Punishment in Kent and Medway pre-visit presentation</vt:lpstr>
      <vt:lpstr>Pre Industrial Age</vt:lpstr>
      <vt:lpstr>Industrial Age</vt:lpstr>
      <vt:lpstr>Modern Age</vt:lpstr>
      <vt:lpstr>PowerPoint Presentation</vt:lpstr>
      <vt:lpstr>PowerPoint Presentation</vt:lpstr>
      <vt:lpstr>PowerPoint Presentation</vt:lpstr>
      <vt:lpstr>PowerPoint Presentation</vt:lpstr>
      <vt:lpstr>PowerPoint Presentation</vt:lpstr>
      <vt:lpstr>PowerPoint Presentation</vt:lpstr>
      <vt:lpstr>Kent 1596</vt:lpstr>
      <vt:lpstr>PowerPoint Presentation</vt:lpstr>
      <vt:lpstr>Faversham  1596</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Crime and Punishment in Kent and Medway</dc:title>
  <dc:creator>Rebekah Lidwell</dc:creator>
  <cp:lastModifiedBy>Nicola Newman 46061580</cp:lastModifiedBy>
  <cp:revision>44</cp:revision>
  <dcterms:created xsi:type="dcterms:W3CDTF">2025-10-06T11:59:27Z</dcterms:created>
  <dcterms:modified xsi:type="dcterms:W3CDTF">2026-01-13T11:39:41Z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08211a5-c67d-49c3-bdbf-013061a651a1_Enabled">
    <vt:lpwstr>true</vt:lpwstr>
  </property>
  <property fmtid="{D5CDD505-2E9C-101B-9397-08002B2CF9AE}" pid="3" name="MSIP_Label_808211a5-c67d-49c3-bdbf-013061a651a1_SetDate">
    <vt:lpwstr>2026-01-13T11:28:37Z</vt:lpwstr>
  </property>
  <property fmtid="{D5CDD505-2E9C-101B-9397-08002B2CF9AE}" pid="4" name="MSIP_Label_808211a5-c67d-49c3-bdbf-013061a651a1_Method">
    <vt:lpwstr>Standard</vt:lpwstr>
  </property>
  <property fmtid="{D5CDD505-2E9C-101B-9397-08002B2CF9AE}" pid="5" name="MSIP_Label_808211a5-c67d-49c3-bdbf-013061a651a1_Name">
    <vt:lpwstr>OFFICIAL-(marked)</vt:lpwstr>
  </property>
  <property fmtid="{D5CDD505-2E9C-101B-9397-08002B2CF9AE}" pid="6" name="MSIP_Label_808211a5-c67d-49c3-bdbf-013061a651a1_SiteId">
    <vt:lpwstr>f31b07f0-9cf9-40db-964d-6ff986a97e3d</vt:lpwstr>
  </property>
  <property fmtid="{D5CDD505-2E9C-101B-9397-08002B2CF9AE}" pid="7" name="MSIP_Label_808211a5-c67d-49c3-bdbf-013061a651a1_ActionId">
    <vt:lpwstr>99006474-11fe-408b-a634-62e3b7414900</vt:lpwstr>
  </property>
  <property fmtid="{D5CDD505-2E9C-101B-9397-08002B2CF9AE}" pid="8" name="MSIP_Label_808211a5-c67d-49c3-bdbf-013061a651a1_ContentBits">
    <vt:lpwstr>3</vt:lpwstr>
  </property>
  <property fmtid="{D5CDD505-2E9C-101B-9397-08002B2CF9AE}" pid="9" name="MSIP_Label_808211a5-c67d-49c3-bdbf-013061a651a1_Tag">
    <vt:lpwstr>10, 3, 0, 1</vt:lpwstr>
  </property>
  <property fmtid="{D5CDD505-2E9C-101B-9397-08002B2CF9AE}" pid="10" name="ClassificationContentMarkingFooterLocations">
    <vt:lpwstr>Office Theme:10</vt:lpwstr>
  </property>
  <property fmtid="{D5CDD505-2E9C-101B-9397-08002B2CF9AE}" pid="11" name="ClassificationContentMarkingFooterText">
    <vt:lpwstr>OFFICIAL</vt:lpwstr>
  </property>
  <property fmtid="{D5CDD505-2E9C-101B-9397-08002B2CF9AE}" pid="12" name="ClassificationContentMarkingHeaderLocations">
    <vt:lpwstr>Office Theme:9</vt:lpwstr>
  </property>
  <property fmtid="{D5CDD505-2E9C-101B-9397-08002B2CF9AE}" pid="13" name="ClassificationContentMarkingHeaderText">
    <vt:lpwstr>OFFICIAL</vt:lpwstr>
  </property>
</Properties>
</file>